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176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8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07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062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07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548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652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956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38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237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119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D77A0-C0C5-42BB-8A37-AA2C32CC73E3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6EBA2-5F2D-491A-8C33-D59E166FB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15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sciencefun.org/kidszone/experiments/" TargetMode="Externa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Science | Brierley Hill Primary Schoo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Science | Brierley Hill Primary Schoo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Free Science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After School Maker's Club – Brewster Ladies' Libr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08920"/>
            <a:ext cx="6313078" cy="3680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0375" y="465138"/>
            <a:ext cx="81440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Wednesday 10</a:t>
            </a:r>
            <a:r>
              <a:rPr lang="en-GB" sz="3200" b="1" u="sng" baseline="30000" dirty="0">
                <a:latin typeface="Comic Sans MS" pitchFamily="66" charset="0"/>
              </a:rPr>
              <a:t>th</a:t>
            </a:r>
            <a:r>
              <a:rPr lang="en-GB" sz="3200" b="1" u="sng" dirty="0">
                <a:latin typeface="Comic Sans MS" pitchFamily="66" charset="0"/>
              </a:rPr>
              <a:t> February</a:t>
            </a:r>
          </a:p>
          <a:p>
            <a:pPr algn="ctr"/>
            <a:endParaRPr lang="en-GB" sz="3200" b="1" u="sng" dirty="0">
              <a:latin typeface="Comic Sans MS" pitchFamily="66" charset="0"/>
            </a:endParaRPr>
          </a:p>
          <a:p>
            <a:r>
              <a:rPr lang="en-GB" sz="3200" dirty="0">
                <a:latin typeface="Comic Sans MS" pitchFamily="66" charset="0"/>
              </a:rPr>
              <a:t>L.O. Plan an investigation and explain what you discover.</a:t>
            </a:r>
          </a:p>
        </p:txBody>
      </p:sp>
    </p:spTree>
    <p:extLst>
      <p:ext uri="{BB962C8B-B14F-4D97-AF65-F5344CB8AC3E}">
        <p14:creationId xmlns:p14="http://schemas.microsoft.com/office/powerpoint/2010/main" val="3226043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60648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itchFamily="66" charset="0"/>
              </a:rPr>
              <a:t>Your Task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340768"/>
            <a:ext cx="8136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Today your task is to plan and carry out an experiment of your choice at home. Lots of ideas can be found using the website linked below. </a:t>
            </a:r>
          </a:p>
        </p:txBody>
      </p:sp>
      <p:pic>
        <p:nvPicPr>
          <p:cNvPr id="2050" name="Picture 2" descr="Storm in a Glass - June 2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8112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ilk Art - MAY 20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504" y="458112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ainbow in a Glass! - May 20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58112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76672" y="3434950"/>
            <a:ext cx="8169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  <a:hlinkClick r:id="rId5"/>
              </a:rPr>
              <a:t>https://www.sciencefun.org/kidszone/experiments/</a:t>
            </a:r>
            <a:endParaRPr lang="en-GB" sz="2400" dirty="0">
              <a:latin typeface="Comic Sans MS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7720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Remember before you start your experiment, make a </a:t>
            </a:r>
            <a:r>
              <a:rPr lang="en-GB" sz="3600" u="sng" dirty="0">
                <a:solidFill>
                  <a:srgbClr val="FF0000"/>
                </a:solidFill>
                <a:latin typeface="Comic Sans MS" pitchFamily="66" charset="0"/>
              </a:rPr>
              <a:t>prediction </a:t>
            </a:r>
            <a:r>
              <a:rPr lang="en-GB" sz="3600" dirty="0">
                <a:latin typeface="Comic Sans MS" pitchFamily="66" charset="0"/>
              </a:rPr>
              <a:t>(sensible guess). </a:t>
            </a:r>
          </a:p>
          <a:p>
            <a:endParaRPr lang="en-GB" sz="3600" dirty="0">
              <a:latin typeface="Comic Sans MS" pitchFamily="66" charset="0"/>
            </a:endParaRPr>
          </a:p>
          <a:p>
            <a:r>
              <a:rPr lang="en-GB" sz="3600" dirty="0">
                <a:latin typeface="Comic Sans MS" pitchFamily="66" charset="0"/>
              </a:rPr>
              <a:t>This is when you say what you think will happen. Remember to explain why you think this.  </a:t>
            </a:r>
          </a:p>
        </p:txBody>
      </p:sp>
      <p:pic>
        <p:nvPicPr>
          <p:cNvPr id="3074" name="Picture 2" descr="Free Science Pictures and Photos - Graphics - Illustra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653136"/>
            <a:ext cx="20955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ree Science Pictures and Photos - Graphics - Illustra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2" y="4586460"/>
            <a:ext cx="209550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53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332656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itchFamily="66" charset="0"/>
              </a:rPr>
              <a:t>Sharing your results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556792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Option 1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Tell us about your experiment</a:t>
            </a:r>
          </a:p>
          <a:p>
            <a:r>
              <a:rPr lang="en-GB" dirty="0">
                <a:latin typeface="Comic Sans MS" pitchFamily="66" charset="0"/>
              </a:rPr>
              <a:t>during the afternoon sharing session.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2805612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Option 2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Use photographs to record your findings.</a:t>
            </a:r>
          </a:p>
        </p:txBody>
      </p:sp>
      <p:pic>
        <p:nvPicPr>
          <p:cNvPr id="4098" name="Picture 2" descr="15 Very Simple Science Experiments (Using What You Already Have at Home!) -  No Guilt M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916" y="3789039"/>
            <a:ext cx="1397760" cy="251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48064" y="1556792"/>
            <a:ext cx="31683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itchFamily="66" charset="0"/>
              </a:rPr>
              <a:t>Option 3</a:t>
            </a:r>
          </a:p>
          <a:p>
            <a:endParaRPr lang="en-GB" b="1" u="sng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Complete the experiment record sheet which can be found on the school website.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121" y="3442892"/>
            <a:ext cx="4096237" cy="289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8759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134</Words>
  <Application>Microsoft Office PowerPoint</Application>
  <PresentationFormat>On-screen Show (4:3)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9</cp:revision>
  <dcterms:created xsi:type="dcterms:W3CDTF">2021-02-03T10:20:20Z</dcterms:created>
  <dcterms:modified xsi:type="dcterms:W3CDTF">2021-02-03T15:13:35Z</dcterms:modified>
</cp:coreProperties>
</file>