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19"/>
  </p:notesMasterIdLst>
  <p:sldIdLst>
    <p:sldId id="296" r:id="rId11"/>
    <p:sldId id="299" r:id="rId12"/>
    <p:sldId id="305" r:id="rId13"/>
    <p:sldId id="311" r:id="rId14"/>
    <p:sldId id="309" r:id="rId15"/>
    <p:sldId id="301" r:id="rId16"/>
    <p:sldId id="310" r:id="rId17"/>
    <p:sldId id="308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126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14/05/2021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14/05/2021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9114" y="2269475"/>
            <a:ext cx="6401355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632" y="2347587"/>
            <a:ext cx="1207169" cy="185366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112" y="1523181"/>
            <a:ext cx="1207169" cy="18536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407" y="1997225"/>
            <a:ext cx="1207169" cy="185366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8130" y="1697273"/>
            <a:ext cx="1207169" cy="185366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253" y="2901405"/>
            <a:ext cx="1207169" cy="185366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264" y="2432080"/>
            <a:ext cx="1207169" cy="185366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68991" y="374643"/>
            <a:ext cx="65918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Finding a quarter means making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4 equal groups.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853" y="2551826"/>
            <a:ext cx="1207169" cy="18536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49" y="1932089"/>
            <a:ext cx="1207169" cy="1853662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58" y="1883351"/>
            <a:ext cx="1105104" cy="166758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1595" y="4953395"/>
            <a:ext cx="1172639" cy="84690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0372" y="2347587"/>
            <a:ext cx="1294729" cy="89411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2937" y="5010284"/>
            <a:ext cx="1402929" cy="982050"/>
          </a:xfrm>
          <a:prstGeom prst="rect">
            <a:avLst/>
          </a:prstGeom>
        </p:spPr>
      </p:pic>
      <p:sp>
        <p:nvSpPr>
          <p:cNvPr id="19" name="Rounded Rectangular Callout 18"/>
          <p:cNvSpPr/>
          <p:nvPr/>
        </p:nvSpPr>
        <p:spPr>
          <a:xfrm>
            <a:off x="4209752" y="4726416"/>
            <a:ext cx="2419918" cy="799927"/>
          </a:xfrm>
          <a:prstGeom prst="wedgeRoundRectCallout">
            <a:avLst>
              <a:gd name="adj1" fmla="val 60551"/>
              <a:gd name="adj2" fmla="val 32429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4038634" y="4793423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Do I have a quarter of the balloons?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53902" y="1279847"/>
            <a:ext cx="6591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8 balloons.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81481E-6 L -0.14722 0.27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61" y="1358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111E-6 L -0.1776 -0.0270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89" y="-136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85185E-6 L 0.28802 0.0965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92" y="481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0.29687 0.0041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44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1111E-6 L -0.19584 -0.1053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92" y="-5278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81481E-6 L -0.2 0.2159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00" y="10787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85185E-6 L 0.20625 -0.1150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12" y="-576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07407E-6 L 0.28837 0.1178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10" y="5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28297" y="476270"/>
            <a:ext cx="65918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Finding a quarter means one of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4 equal groups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5437" y="3170935"/>
            <a:ext cx="1207169" cy="185366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077" y="3170935"/>
            <a:ext cx="1207169" cy="18536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9006" y="1570228"/>
            <a:ext cx="1207169" cy="185366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964" y="1570228"/>
            <a:ext cx="1207169" cy="18536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2805" y="3170935"/>
            <a:ext cx="1207169" cy="185366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349" y="3170935"/>
            <a:ext cx="1207169" cy="185366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923" y="1570228"/>
            <a:ext cx="1207169" cy="185366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882" y="1570228"/>
            <a:ext cx="1207169" cy="1853662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2096560" y="1760560"/>
            <a:ext cx="4072335" cy="1495908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2146415" y="3349812"/>
            <a:ext cx="4072335" cy="1495908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2158700" y="3348947"/>
            <a:ext cx="1883768" cy="149590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2114093" y="1759695"/>
            <a:ext cx="1883768" cy="149590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4256113" y="1737397"/>
            <a:ext cx="1883768" cy="149590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4326625" y="3350113"/>
            <a:ext cx="1883768" cy="149590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49235" y="4955266"/>
            <a:ext cx="5909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 half of 8 is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888226" y="49356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4928233" y="4923379"/>
            <a:ext cx="594892" cy="468365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886648" y="5531888"/>
            <a:ext cx="5909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 quarter of 8 is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361457" y="553575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394533" y="5528018"/>
            <a:ext cx="594892" cy="468365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ular Callout 24"/>
          <p:cNvSpPr/>
          <p:nvPr/>
        </p:nvSpPr>
        <p:spPr>
          <a:xfrm>
            <a:off x="6532652" y="1760561"/>
            <a:ext cx="1423993" cy="1544142"/>
          </a:xfrm>
          <a:prstGeom prst="wedgeRoundRectCallout">
            <a:avLst>
              <a:gd name="adj1" fmla="val 15271"/>
              <a:gd name="adj2" fmla="val 78454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6532730" y="1882250"/>
            <a:ext cx="14476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I like to start by finding a half.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987" y="3860061"/>
            <a:ext cx="1294729" cy="89411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15269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" grpId="0" animBg="1"/>
      <p:bldP spid="16" grpId="0" animBg="1"/>
      <p:bldP spid="17" grpId="0" animBg="1"/>
      <p:bldP spid="17" grpId="1" animBg="1"/>
      <p:bldP spid="18" grpId="0" animBg="1"/>
      <p:bldP spid="19" grpId="0" animBg="1"/>
      <p:bldP spid="20" grpId="0"/>
      <p:bldP spid="21" grpId="0"/>
      <p:bldP spid="22" grpId="0" animBg="1"/>
      <p:bldP spid="23" grpId="0"/>
      <p:bldP spid="24" grpId="0"/>
      <p:bldP spid="27" grpId="0" animBg="1"/>
      <p:bldP spid="25" grpId="0" animBg="1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50526" y="5022605"/>
            <a:ext cx="6179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One half of 12 is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9404" y="883686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61923" y="102637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1852" y="333302"/>
            <a:ext cx="66501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Can you find a quarter of the crabs?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491" y="3641766"/>
            <a:ext cx="1501757" cy="111778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200598" y="5045793"/>
            <a:ext cx="415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897" y="3641766"/>
            <a:ext cx="1501757" cy="111778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02" y="2627784"/>
            <a:ext cx="1501757" cy="111778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017" y="2627784"/>
            <a:ext cx="1501757" cy="111778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951" y="1576951"/>
            <a:ext cx="1501757" cy="111778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11" y="3641766"/>
            <a:ext cx="1501757" cy="111778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304" y="3641766"/>
            <a:ext cx="1501757" cy="111778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448" y="2627784"/>
            <a:ext cx="1501757" cy="111778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232" y="2627784"/>
            <a:ext cx="1501757" cy="111778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464" y="1576951"/>
            <a:ext cx="1501757" cy="111778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977" y="1576951"/>
            <a:ext cx="1501757" cy="111778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491" y="1576951"/>
            <a:ext cx="1501757" cy="1117785"/>
          </a:xfrm>
          <a:prstGeom prst="rect">
            <a:avLst/>
          </a:prstGeom>
        </p:spPr>
      </p:pic>
      <p:cxnSp>
        <p:nvCxnSpPr>
          <p:cNvPr id="23" name="Straight Connector 22"/>
          <p:cNvCxnSpPr/>
          <p:nvPr/>
        </p:nvCxnSpPr>
        <p:spPr>
          <a:xfrm flipV="1">
            <a:off x="4114221" y="1459179"/>
            <a:ext cx="42968" cy="3556166"/>
          </a:xfrm>
          <a:prstGeom prst="line">
            <a:avLst/>
          </a:prstGeom>
          <a:ln w="3810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2548767" y="1459179"/>
            <a:ext cx="42968" cy="3556166"/>
          </a:xfrm>
          <a:prstGeom prst="line">
            <a:avLst/>
          </a:prstGeom>
          <a:ln w="3810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5693921" y="1459179"/>
            <a:ext cx="42968" cy="3556166"/>
          </a:xfrm>
          <a:prstGeom prst="line">
            <a:avLst/>
          </a:prstGeom>
          <a:ln w="3810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214941" y="5604512"/>
            <a:ext cx="6179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One quarter of 12 is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200598" y="5599020"/>
            <a:ext cx="415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1075285" y="1394471"/>
            <a:ext cx="1473482" cy="360989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882" y="4200658"/>
            <a:ext cx="2481689" cy="2310538"/>
          </a:xfrm>
          <a:prstGeom prst="rect">
            <a:avLst/>
          </a:prstGeom>
        </p:spPr>
      </p:pic>
      <p:sp>
        <p:nvSpPr>
          <p:cNvPr id="31" name="Rounded Rectangle 30"/>
          <p:cNvSpPr/>
          <p:nvPr/>
        </p:nvSpPr>
        <p:spPr>
          <a:xfrm>
            <a:off x="5099029" y="5059139"/>
            <a:ext cx="594892" cy="468365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ounded Rectangle 32"/>
          <p:cNvSpPr/>
          <p:nvPr/>
        </p:nvSpPr>
        <p:spPr>
          <a:xfrm>
            <a:off x="5114950" y="5636482"/>
            <a:ext cx="594892" cy="468365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0.00208 L 0.16997 -0.0013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76" y="-185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26" grpId="0"/>
      <p:bldP spid="27" grpId="0"/>
      <p:bldP spid="29" grpId="0" animBg="1"/>
      <p:bldP spid="29" grpId="1" animBg="1"/>
      <p:bldP spid="31" grpId="0" animBg="1"/>
      <p:bldP spid="3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Build an array of 16. </a:t>
            </a:r>
            <a:br>
              <a:rPr lang="en-GB" dirty="0"/>
            </a:br>
            <a:r>
              <a:rPr lang="en-GB" dirty="0"/>
              <a:t>First find half.</a:t>
            </a:r>
            <a:br>
              <a:rPr lang="en-GB" dirty="0"/>
            </a:br>
            <a:r>
              <a:rPr lang="en-GB" dirty="0"/>
              <a:t>Then find a quarter. 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860330" y="3360938"/>
            <a:ext cx="4920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  quarter of        is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7772" y="374530"/>
            <a:ext cx="69593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If this is a quarter, what is the whole?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996143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113883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280" y="1791935"/>
            <a:ext cx="812194" cy="114445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B2FABAA-4B11-C447-899E-5E039CD80A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280" y="1795809"/>
            <a:ext cx="812194" cy="114445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1E43586-2801-4E4D-AAAE-36FC21CCCB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469" y="1743086"/>
            <a:ext cx="1615947" cy="122181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9CAC4B0-66B6-0E46-8EEE-ED543FA923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280" y="1799683"/>
            <a:ext cx="812194" cy="1144456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878505" y="4116353"/>
            <a:ext cx="3664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 half of		is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42464" y="4978064"/>
            <a:ext cx="2408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whole is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5FD3717-6821-8F48-A169-DF6C487D3F8F}"/>
              </a:ext>
            </a:extLst>
          </p:cNvPr>
          <p:cNvSpPr/>
          <p:nvPr/>
        </p:nvSpPr>
        <p:spPr>
          <a:xfrm>
            <a:off x="4509180" y="3366318"/>
            <a:ext cx="3465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F815491-8DE6-5A47-B474-A4C9E8124578}"/>
              </a:ext>
            </a:extLst>
          </p:cNvPr>
          <p:cNvSpPr/>
          <p:nvPr/>
        </p:nvSpPr>
        <p:spPr>
          <a:xfrm>
            <a:off x="3706785" y="4130088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6313734-96CE-1A46-A0A7-0FD928943763}"/>
              </a:ext>
            </a:extLst>
          </p:cNvPr>
          <p:cNvSpPr/>
          <p:nvPr/>
        </p:nvSpPr>
        <p:spPr>
          <a:xfrm>
            <a:off x="3133825" y="5008843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6842B3E-C079-5D46-BF34-6087D01FA5B1}"/>
              </a:ext>
            </a:extLst>
          </p:cNvPr>
          <p:cNvSpPr/>
          <p:nvPr/>
        </p:nvSpPr>
        <p:spPr>
          <a:xfrm>
            <a:off x="2636364" y="4130088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EE9D41D-5257-F348-A5EF-68017301D2AD}"/>
              </a:ext>
            </a:extLst>
          </p:cNvPr>
          <p:cNvSpPr/>
          <p:nvPr/>
        </p:nvSpPr>
        <p:spPr>
          <a:xfrm>
            <a:off x="3339570" y="3366318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4428290" y="3366318"/>
            <a:ext cx="565974" cy="468365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3258722" y="3366318"/>
            <a:ext cx="565974" cy="468365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2579972" y="4130088"/>
            <a:ext cx="565974" cy="468365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3640915" y="4130088"/>
            <a:ext cx="565974" cy="468365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ounded Rectangle 36"/>
          <p:cNvSpPr/>
          <p:nvPr/>
        </p:nvSpPr>
        <p:spPr>
          <a:xfrm>
            <a:off x="3077379" y="5008843"/>
            <a:ext cx="565974" cy="468365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267F3D3-16DF-024F-B661-EB0E6AEDB8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999" y="1743188"/>
            <a:ext cx="1632888" cy="123462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0854" y="1892156"/>
            <a:ext cx="1465091" cy="169817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98107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22222E-6 L 0.24635 -0.0002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69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0.30937 -0.000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47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96296E-6 L 0.24045 0.00324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14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0.06227 L 0.24201 0.08403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70" y="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Begin with 4 blocks.</a:t>
            </a:r>
            <a:br>
              <a:rPr lang="en-GB" dirty="0"/>
            </a:br>
            <a:r>
              <a:rPr lang="en-GB" sz="1800" dirty="0"/>
              <a:t> </a:t>
            </a:r>
            <a:br>
              <a:rPr lang="en-GB" dirty="0"/>
            </a:br>
            <a:r>
              <a:rPr lang="en-GB" dirty="0"/>
              <a:t>If this is a quarter… what is a half? </a:t>
            </a:r>
            <a:br>
              <a:rPr lang="en-GB" dirty="0"/>
            </a:br>
            <a:r>
              <a:rPr lang="en-GB" dirty="0"/>
              <a:t>What is the whole?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|9.6|10.2|8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2|24.1|2.3|2.4|3.9|9.9|1.2|1.7|1.3|1.4|6.4|3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6|6.3|5.1|12.5|5.3|1.1|10.3|2.6|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9|1.6|6.8|2.1|8.9|1|0.7|4.4|5.3|2.1|3.1|2.8|2.6|3.6|4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purl.org/dc/dcmitype/"/>
    <ds:schemaRef ds:uri="522d4c35-b548-4432-90ae-af4376e1c4b4"/>
    <ds:schemaRef ds:uri="http://schemas.microsoft.com/office/2006/metadata/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5099</TotalTime>
  <Words>151</Words>
  <Application>Microsoft Office PowerPoint</Application>
  <PresentationFormat>On-screen Show (4:3)</PresentationFormat>
  <Paragraphs>29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8</vt:i4>
      </vt:variant>
    </vt:vector>
  </HeadingPairs>
  <TitlesOfParts>
    <vt:vector size="19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Build an array of 16.  First find half. Then find a quarter. </vt:lpstr>
      <vt:lpstr>PowerPoint Presentation</vt:lpstr>
      <vt:lpstr>Begin with 4 blocks.   If this is a quarter… what is a half?  What is the whole?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 Coles BTP</cp:lastModifiedBy>
  <cp:revision>233</cp:revision>
  <dcterms:created xsi:type="dcterms:W3CDTF">2019-07-05T11:02:13Z</dcterms:created>
  <dcterms:modified xsi:type="dcterms:W3CDTF">2021-05-14T18:16:26Z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