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3" r:id="rId8"/>
    <p:sldId id="274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81083-9B56-4065-B55A-4EDF514716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BB12BD-D5FB-49FD-896F-9DBAAE65C9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AEE27-19CE-4523-BADB-89302E4D2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12FB1-CB8D-4459-9F11-BF21D194EA79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33C0C4-DCFE-420F-A704-5627DBF8C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2225C0-02C9-4C36-AC6C-3F565BB69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CBF7C-E514-472C-AF57-BC441A03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123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031C0-DE40-4DA0-9B26-7E0078586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5B358E-5AF5-4C4B-A54F-C508A6C32F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9E94B1-49E5-45F6-A48E-08AC8DC0F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12FB1-CB8D-4459-9F11-BF21D194EA79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73A559-A649-49D4-9F08-95AB97B9D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022443-2558-4D17-9F4C-A7A196AB6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CBF7C-E514-472C-AF57-BC441A03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800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5159B-2A6A-4974-82E9-B8C1B597F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2F07CA-D17E-4D68-8700-CA06122B4E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466217-A283-4102-9BAF-5DDF200C5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12FB1-CB8D-4459-9F11-BF21D194EA79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580E17-87E0-4598-A4FC-0701BAA9D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5611DA-ADD3-4853-AF71-9C66ECA74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CBF7C-E514-472C-AF57-BC441A03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9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2E1FE-E0C5-4C60-9DF6-B1914F6A0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09C979-4308-47A4-9FF3-67AE5C356F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52F7A3-059C-42C8-9AF7-585E1F39AB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DCCC1B-2510-46C0-B4B4-7ABCA2DC2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12FB1-CB8D-4459-9F11-BF21D194EA79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19523E-9E3D-427E-9166-DAEEC352D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40F174-1AD8-4F6E-B059-B0790138B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CBF7C-E514-472C-AF57-BC441A03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476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CAF66-DD5C-48BD-BA75-C767134CF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B2A220-8567-46C7-8761-09DB8A3C5D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F9DE58-693F-4E37-A01A-6885580673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5160E1-5CB2-4A76-B05E-6D89CFF5AF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42A03B-C979-4D60-A51B-0A59E0DF1A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9E5BE5-4E77-4E25-9CD3-69B72F3EB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12FB1-CB8D-4459-9F11-BF21D194EA79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E91289-F747-4E6C-BE81-BEC1031A5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5D6115-3BFF-4164-957B-248C7B925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CBF7C-E514-472C-AF57-BC441A03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552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39E3D-A429-492D-81B6-056B2ED03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424637-C3B1-4DDA-B2D3-3411AF30D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12FB1-CB8D-4459-9F11-BF21D194EA79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5F5AAE-D9D6-4547-BC3A-84E02B861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008F3F-E9C0-4E39-BFBB-BB96AF43D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CBF7C-E514-472C-AF57-BC441A03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67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7C86D7-FA98-4154-A0CE-C1B9F93E5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12FB1-CB8D-4459-9F11-BF21D194EA79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5E1EE1-C85F-471D-BBEA-DD4FF6427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AB309D-6104-43A2-96AD-391AB2728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CBF7C-E514-472C-AF57-BC441A03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100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9258A-7C48-4AE3-B1CB-83435BD70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A0D8F-B872-4D91-9278-520DBEC1FD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84108B-A929-4FC3-8B0D-B2D9F2188B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F0C864-66C1-4C46-AABA-893AFC0F6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12FB1-CB8D-4459-9F11-BF21D194EA79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903C83-A5E6-4B7E-B194-1DF54C983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15BC9D-DC5B-4E15-9131-0016816F3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CBF7C-E514-472C-AF57-BC441A03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198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875FE-6F8E-4373-ABED-3B70DE018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38E522F-3C92-487F-8306-9D5E2CA7D2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291D3D-BAF5-45D5-A22E-0C59F3570C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891323-1C81-4A99-864C-422F6937D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12FB1-CB8D-4459-9F11-BF21D194EA79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6E0719-82CD-4F9D-ACE5-8C977394C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6AD8CD-5593-4E9C-B479-B7D319DB0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CBF7C-E514-472C-AF57-BC441A03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471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41BD4-036F-4603-8491-A608FC394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22BAD2-8BB0-4AD1-823A-8AFFB9F8DB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4C6B3F-88BF-4A64-900D-659D3522A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12FB1-CB8D-4459-9F11-BF21D194EA79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590AC-5958-4FD0-8F9A-8B6AE2BBC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E4F9E9-6966-410F-ADD2-23EBA949F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CBF7C-E514-472C-AF57-BC441A03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923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CF45E2-4CB2-4CEE-BCB9-10273378DE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49ED51-D9B0-40B9-85FA-C95D9C4D2A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312F73-27DE-4033-9E77-D0DE7A2EA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12FB1-CB8D-4459-9F11-BF21D194EA79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C79DCF-D72C-4A02-9BB2-DFD07C978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FC606-CE73-49CA-84A1-D3F78E793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CBF7C-E514-472C-AF57-BC441A03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117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2ACDD7-28F2-4679-8056-BE91BD473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F91AE6-EF16-4C9C-BB81-EB657F8AF1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F23EC4-C56D-4307-9AB3-FA1262A478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12FB1-CB8D-4459-9F11-BF21D194EA79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8E1388-6803-4841-AA2D-C98A3B77E1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6B865E-8D2A-4ABB-80F0-44B1B77E1A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9CBF7C-E514-472C-AF57-BC441A03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397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E3EFB-F41E-4E8E-A1C1-46D8D3D550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E50EFF-5FC4-46D2-B4BB-8E68B9028F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6A5F73-8C3F-41A6-8006-50B267BF4A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696" t="23321" r="16196" b="10705"/>
          <a:stretch/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788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7D3FA-2885-423B-AF4D-3FE6398EE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785244-28CC-4360-A963-0E0A62C9ED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F60BBD-9236-4C7E-832B-E8ECDC84BC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174" t="22209" r="17935" b="9911"/>
          <a:stretch/>
        </p:blipFill>
        <p:spPr>
          <a:xfrm>
            <a:off x="838200" y="0"/>
            <a:ext cx="10515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7542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309C3C-CAE1-4B7A-8B30-8054B6CC5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D9C0C9-2FFF-4539-B1CF-6574DAB404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F8DB0E-345D-4851-BE33-BB2EDCDE87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913" t="22209" r="9239" b="1147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821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FC34E-E5E2-46EC-8130-B5E574309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EE0379-77E1-489C-95DB-F2535A9D68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E68222-D2EA-43BA-A009-82F6BF017D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587" t="22402" r="100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3053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23AA7-C3DD-49BB-B424-73581C4A9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150BBE-9D6F-400E-ADAF-AF6A8D504C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587A0-4272-4EFC-93CD-D263D53228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696" t="22015" r="9566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8313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7A946-2451-4485-9B15-72EC29D37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6E6D0-DEF0-4782-B20E-055A328658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B77F1A-D292-4552-916E-A4BF201FF6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674" t="22015" r="9457" b="1128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400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2C5042-6CF7-4A75-9DA5-DDA8C77FE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1F83C9-D83A-469B-9E69-2F56BC8380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3A4700-F4E9-499A-ADC0-D5D7BAB68B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587" t="22402" r="9783" b="1225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021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D6C56-9AB3-4C14-AAFE-5660EE04D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62A8A1-74BC-4161-8C42-AEF20BBD00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A917E4-2798-4213-8BFF-F1ECB40774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588" t="22209" r="9456" b="1128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9352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19199-E418-44F1-875C-44BD8F665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438455-2234-465E-853A-38AC102D75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1AB2EA-C1B7-42C0-8EB4-B39B1DD75D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804" t="22402" r="9783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5994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DCBC3-28FA-4B19-9E9E-B980489B6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9E58D-698D-46B6-A4AE-75245AC8F0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044487-5061-4BF2-A910-4081D3D2F0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478" t="22402" r="9456" b="1128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530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C103B-50E9-428E-ABA7-306A60D57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C0BF4D-F0ED-4D2D-9291-0DCF84B3D0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4E28B6-2583-4E0D-9E8D-EDAD7EA7EE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022" t="22596" r="9348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24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87D73-707C-4D4F-99B6-95959D292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08B296-A6D5-47F7-8B62-F2655580A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C0FB3C-1179-4EBD-9500-0C17B28892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479" t="22403" r="9456" b="1147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3090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BD096-07E0-4340-83A9-5E80FB528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9424EA-47FE-4CFA-933D-0ABEC46A0A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CBEDE1-741D-4686-9BCB-6FFB92C06F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023" t="22209" r="9456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2159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53C96-555F-406E-BD66-0388D6704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0F4928-1E86-4543-8C5D-93B630480D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FA907B-0CC7-48FD-AF2A-21FA9EB80F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479" t="22209" r="9456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7143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85305-9619-42E1-AD6B-C882C74D0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4A595D-B593-470D-80BA-B1EFC01F99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3C180D-9AAF-4B30-9033-A45699C16D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805" t="22403" r="9348" b="1147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6240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D4BBF-1214-4C6A-9792-BF82E8DBB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4C611-FB46-4D0C-AD94-957025A995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FBDE2D-8A7B-4E21-B0BD-912DA94CDC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913" t="22596" r="9348" b="1128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5256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C5370-2F5E-4DA1-8938-F95316B63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9888B5-EEFF-4C14-910F-A311387933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65D3DC-59C8-4EC1-8B7B-67E79B5B0E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16" t="22789" r="17936" b="11479"/>
          <a:stretch/>
        </p:blipFill>
        <p:spPr>
          <a:xfrm>
            <a:off x="838200" y="0"/>
            <a:ext cx="10515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9396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FD7771-1864-4F10-ADCE-DB712943E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C9A85D-E20A-4746-9960-093AA2C9B9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334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99C958-1507-483C-BF89-718108980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A2FFB-E31E-4831-91F9-1169C182FE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086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2</cp:revision>
  <dcterms:created xsi:type="dcterms:W3CDTF">2021-01-29T16:48:18Z</dcterms:created>
  <dcterms:modified xsi:type="dcterms:W3CDTF">2021-01-29T16:50:28Z</dcterms:modified>
</cp:coreProperties>
</file>