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EAB35-F53C-4471-BEB1-4C909511B6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E9746E-2100-4BCC-8C72-4ED0E5C501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64A25-E66B-46EF-B532-D42152C50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E8048-168F-4681-ACC9-26044A9E1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FAF64-0F5B-486B-B958-B3F8715FE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803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45659-A1C3-43B7-BF2F-FACBC0B8C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C16ACE-F31E-46C3-8399-AF252E645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2C0A25-5B0B-485C-B2B6-6B336C7E9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361796-A28C-4517-A51D-6FF261499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C8F0A2-6CB9-4CD2-BB0D-ED220284C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056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29FF1-7F34-4A10-B175-264D736A2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0D1821-73F5-4FD4-8AF4-12C6888F8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E8926-3E6B-4A26-B0F1-D54AA149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430ED-E4F6-4774-83CE-78CBB1BA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12C70A-4F2B-4392-AB22-13B33CC53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663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71248-5B97-4A3D-BC57-83A24EB94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B76A9-B6C3-44F1-ACEF-8A1EC2FF7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9D6217-2554-4779-856D-AC0D02E6F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2CD72D-44A4-43D9-8607-408F685ED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25E024-F140-4DED-B155-901AA10E0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7BFBAD-DA43-4008-90E1-074D2C077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6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B1EAE-3605-4A83-A04E-E144AB13C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40DA0E-4CEA-4557-A3F5-4CE0A8204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CB6274-8AA8-4BD9-89EC-4DC31D25A8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7121B1-25BD-4857-B099-669853458D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E24682-A8DF-44D0-9379-825B7B3511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B7C44B-EA47-4D61-9BEC-C219E258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22A1D8-0E89-4CE9-B782-680CD7B69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96953C-10C2-4795-A51F-CBB697BBC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42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88D83-FE24-4D43-88B9-AB610916F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1128E7-E88F-4EA7-BBD3-6B4F35596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3A6A24-2B79-47A4-8700-1A1FDE9EF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493A54-B9A8-40A6-ACA5-F726A10A4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918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F77D9C-5157-47A7-A061-D7F89A45F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A526ED-2F52-4FC7-83C4-BC34FCBCF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91FD84-5B99-4A85-9FC5-80AFCFD99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747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38E27-E0DC-4EAF-9EA3-80B067C6C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53A55-5EE6-4947-8709-058FB87B9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A68BF4-3C38-4CC2-83FE-CAED3A5C02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CE1E40-4688-410E-B14C-4E615C854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C9953F-C1CB-4E06-8BEC-2384540D6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64886E-112D-4BB0-A6AE-CEB4D9830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015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F669A-0E01-41D0-BC92-DAAE77D43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7C2E35-906E-4B68-B9C5-8A2F736557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7117AB-9A35-4219-8DD4-4A8FE447E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8BE46D-DFB7-42FE-919D-5907F4018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748239-B79A-44AF-A0EF-A11922916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4951C9-AC74-4BDA-A57D-A592E0E2C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14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9E60E-026C-4013-8A67-CF6235145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534C7-7FB9-4677-B41E-C0838CF2B9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3AE21F-33D3-44E9-A77F-0550A8CAB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1D6DE-7DD9-4407-B316-5A168DC8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A0DE8-701D-442F-B758-4E121EB61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007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407272-147F-402C-BE06-85139E00C9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A6773F-D43C-43A6-B4CD-BDBC413FB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2EC5-7EFC-4C24-83FA-EA8AD2859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870EC-9CAC-405F-9C03-1180A6DD8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0B2650-EE71-4D48-9AEB-C9069F369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649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3120E2-91C2-42C8-8604-335DA789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C4F34-ACD4-4AD2-BB1C-1085759E26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13D685-1F58-41B9-AD91-6F46F66D29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9CAFA-FE6E-437E-82C9-AD916A22C9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87081-0CE2-46A0-B2E3-E318143FA1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166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501C8-0F51-4CE8-8576-534B784F85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23FBD2-6E5D-46E7-BEFF-68CE7042DA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E0B17C54-F000-404D-8010-93EB4D3451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8" t="21642" r="7488" b="13430"/>
          <a:stretch/>
        </p:blipFill>
        <p:spPr bwMode="auto">
          <a:xfrm>
            <a:off x="152400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742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36EC8-FEC5-44E4-8DBF-BBCF63E3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9D6FF-CE0F-4AEE-A488-281FE2E6C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.jpeg">
            <a:extLst>
              <a:ext uri="{FF2B5EF4-FFF2-40B4-BE49-F238E27FC236}">
                <a16:creationId xmlns:a16="http://schemas.microsoft.com/office/drawing/2014/main" id="{79AA6EFA-E05D-4750-9720-0B8ACCA232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4" t="6716" r="19698" b="4396"/>
          <a:stretch/>
        </p:blipFill>
        <p:spPr bwMode="auto">
          <a:xfrm rot="16200000">
            <a:off x="2667002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021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80624-4B68-4725-ADC1-E9700378F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38B2C-B411-4CB9-9351-FEF2A1EAF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.jpeg">
            <a:extLst>
              <a:ext uri="{FF2B5EF4-FFF2-40B4-BE49-F238E27FC236}">
                <a16:creationId xmlns:a16="http://schemas.microsoft.com/office/drawing/2014/main" id="{D1671596-B122-4538-83A9-CF41AEE66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3" t="6715" r="17782" b="4203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391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E972F-1F22-45CD-9681-B560D1768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7A4F2-8355-4982-BAA0-8BAEC0B8D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.jpeg">
            <a:extLst>
              <a:ext uri="{FF2B5EF4-FFF2-40B4-BE49-F238E27FC236}">
                <a16:creationId xmlns:a16="http://schemas.microsoft.com/office/drawing/2014/main" id="{191AF66D-C854-404B-982E-395EA839E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3" t="5556" r="21904" b="748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78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39EC0-34CD-4286-B67D-4FBD6AEC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1CDA3-3001-4508-86C2-12B080698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 descr="Image preview">
            <a:extLst>
              <a:ext uri="{FF2B5EF4-FFF2-40B4-BE49-F238E27FC236}">
                <a16:creationId xmlns:a16="http://schemas.microsoft.com/office/drawing/2014/main" id="{00CB4EFC-002D-4A0D-982D-CD788E865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9" t="5750" r="15403" b="6908"/>
          <a:stretch/>
        </p:blipFill>
        <p:spPr bwMode="auto">
          <a:xfrm rot="16200000">
            <a:off x="2667000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491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942AB-A8EA-4532-9EFC-CC1D90FE8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D8034F-0E45-41FC-89D7-219F6EDD5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572E215B-E4FF-470F-89CB-17F3D61311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5" t="5942" r="17086" b="7102"/>
          <a:stretch/>
        </p:blipFill>
        <p:spPr bwMode="auto">
          <a:xfrm rot="162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019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46EDD-E94A-40E5-9E46-02C4A543C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D2256-AB67-4138-B10B-06AEA41AF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id="{DF6B548C-76E4-4054-A97D-DCE1F8C144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7" t="5324" r="17279" b="7246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861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84C01-D59D-41E3-8985-65C94FA1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D36CB-8F28-4993-B7C0-DA148CB58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C29A7CDD-C3E6-4085-8666-7A2789ED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9" t="5749" r="13417" b="6135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890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F3DDF-10C2-4721-B587-0C1BCE9CE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10B59-D4BB-464E-AEC1-F7BE93782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Image preview">
            <a:extLst>
              <a:ext uri="{FF2B5EF4-FFF2-40B4-BE49-F238E27FC236}">
                <a16:creationId xmlns:a16="http://schemas.microsoft.com/office/drawing/2014/main" id="{1E8E7024-8FF9-4D9D-A927-41FC8B2D1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5" t="5556" r="15402" b="6135"/>
          <a:stretch/>
        </p:blipFill>
        <p:spPr bwMode="auto">
          <a:xfrm rot="16200000">
            <a:off x="2666999" y="-2667002"/>
            <a:ext cx="6858001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444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12BF2-8553-4ECE-A97C-29432360D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92F8D-CD10-4B9E-9295-C177D15A3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Image preview">
            <a:extLst>
              <a:ext uri="{FF2B5EF4-FFF2-40B4-BE49-F238E27FC236}">
                <a16:creationId xmlns:a16="http://schemas.microsoft.com/office/drawing/2014/main" id="{B2735AA4-B276-4173-9930-9B19179C4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8068" r="15402" b="6715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2590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92C37-D79D-4492-B770-22BDA8E0A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DF902-F375-4F23-AA13-D617232B25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Image preview">
            <a:extLst>
              <a:ext uri="{FF2B5EF4-FFF2-40B4-BE49-F238E27FC236}">
                <a16:creationId xmlns:a16="http://schemas.microsoft.com/office/drawing/2014/main" id="{35DE910E-210B-4733-BBA5-B25E895980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5" t="4011" r="15402" b="4782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33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8C749-C5DF-4F7C-814C-D9F3D66F0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18C26-6773-4E47-AC98-A1E8649907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Image preview">
            <a:extLst>
              <a:ext uri="{FF2B5EF4-FFF2-40B4-BE49-F238E27FC236}">
                <a16:creationId xmlns:a16="http://schemas.microsoft.com/office/drawing/2014/main" id="{D6B2D331-A5ED-41A5-AADE-B6429BE6A1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95" t="8454" r="19661" b="5749"/>
          <a:stretch/>
        </p:blipFill>
        <p:spPr bwMode="auto">
          <a:xfrm rot="16200000">
            <a:off x="2667002" y="-2667003"/>
            <a:ext cx="6857999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398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</cp:revision>
  <dcterms:created xsi:type="dcterms:W3CDTF">2021-01-14T12:27:03Z</dcterms:created>
  <dcterms:modified xsi:type="dcterms:W3CDTF">2021-01-14T12:33:30Z</dcterms:modified>
</cp:coreProperties>
</file>