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046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759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793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450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342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937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709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93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605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802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084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4E96A-3C78-4070-B93D-4F25FC04AB2F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7A280-595D-4FF9-B73B-807C393602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556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212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8480" y="210256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Wednesday 5</a:t>
            </a:r>
            <a:r>
              <a:rPr lang="en-GB" sz="2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2500" dirty="0" smtClean="0">
                <a:latin typeface="Twinkl Precursive" panose="02000000000000000000" pitchFamily="2" charset="0"/>
              </a:rPr>
              <a:t> May 2021 </a:t>
            </a:r>
            <a:br>
              <a:rPr lang="en-GB" sz="2500" dirty="0" smtClean="0">
                <a:latin typeface="Twinkl Precursive" panose="02000000000000000000" pitchFamily="2" charset="0"/>
              </a:rPr>
            </a:br>
            <a:r>
              <a:rPr lang="en-GB" sz="2500" dirty="0" smtClean="0">
                <a:latin typeface="Twinkl Precursive" panose="02000000000000000000" pitchFamily="2" charset="0"/>
              </a:rPr>
              <a:t>LO: To sort statements about two stories. ***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875211" y="1193470"/>
            <a:ext cx="10296398" cy="5403273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91703" y="1159030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55772" y="870304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21667" y="1944304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26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878" y="597452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6766" y="5788492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goes  for a walk in the wood.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64654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is a good person.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092542" y="597452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goes hunting.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8878" y="518639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bad.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6766" y="4936267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Grandma is eaten.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64654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plants trees.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092542" y="518639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wears glasses.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0021" y="100628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27909" y="1032710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goes  for a walk in the wood.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55797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is a good person.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983685" y="100628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goes hunting.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0021" y="21815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bad.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27909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Grandma is eaten.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55797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plants trees.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983685" y="21815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wears glasses.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8878" y="3318949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36766" y="3345378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goes  for a walk in the wood.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64654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is a good person.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092542" y="331894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goes hunting.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8878" y="2530824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bad.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36766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Grandma is eaten.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64654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plants trees.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092542" y="253082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wears glasses.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976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Wednesday 5</a:t>
            </a:r>
            <a:r>
              <a:rPr lang="en-GB" sz="2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2500" dirty="0" smtClean="0">
                <a:latin typeface="Twinkl Precursive" panose="02000000000000000000" pitchFamily="2" charset="0"/>
              </a:rPr>
              <a:t> May 2021 </a:t>
            </a:r>
            <a:br>
              <a:rPr lang="en-GB" sz="2500" dirty="0" smtClean="0">
                <a:latin typeface="Twinkl Precursive" panose="02000000000000000000" pitchFamily="2" charset="0"/>
              </a:rPr>
            </a:br>
            <a:r>
              <a:rPr lang="en-GB" sz="2500" dirty="0" smtClean="0">
                <a:latin typeface="Twinkl Precursive" panose="02000000000000000000" pitchFamily="2" charset="0"/>
              </a:rPr>
              <a:t>LO: To sort statements about two stories. **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94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878" y="597452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6766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goes hunting.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64654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is a good person.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8878" y="518639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bad.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6766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Grandma is eaten.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64654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plants trees.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0021" y="1006281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27909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goes hunting.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55797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is a good person.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0021" y="21815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bad.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27909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Grandma is eaten.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55797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plants trees.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8878" y="3318949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There is a wolf in the story 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36766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goes hunting.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64654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is a good person.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8878" y="2530824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bad.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36766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Grandma is eaten.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64654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plants trees.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47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Wednesday 5</a:t>
            </a:r>
            <a:r>
              <a:rPr lang="en-GB" sz="2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2500" dirty="0" smtClean="0">
                <a:latin typeface="Twinkl Precursive" panose="02000000000000000000" pitchFamily="2" charset="0"/>
              </a:rPr>
              <a:t> May 2021 </a:t>
            </a:r>
            <a:br>
              <a:rPr lang="en-GB" sz="2500" dirty="0" smtClean="0">
                <a:latin typeface="Twinkl Precursive" panose="02000000000000000000" pitchFamily="2" charset="0"/>
              </a:rPr>
            </a:br>
            <a:r>
              <a:rPr lang="en-GB" sz="2500" dirty="0" smtClean="0">
                <a:latin typeface="Twinkl Precursive" panose="02000000000000000000" pitchFamily="2" charset="0"/>
              </a:rPr>
              <a:t>LO: To sort statements about two characters. *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Little Red Riding Hood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Last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Both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4318" y="2235092"/>
            <a:ext cx="619661" cy="9793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54" y="2643848"/>
            <a:ext cx="991082" cy="1020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03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8878" y="5974521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wears Grandma’s clothes.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6766" y="600095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eats people.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8878" y="518639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bad.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6766" y="5212825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good.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64654" y="521282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can speak.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0021" y="1006281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wears Grandma’s clothes.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27909" y="1032710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eats people.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0021" y="218156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bad.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27909" y="244585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good.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55797" y="244585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can speak.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8878" y="3318949"/>
            <a:ext cx="268951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wears Grandma’s clothes.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36766" y="3345378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eats people.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8878" y="2530824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bad.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36766" y="2557253"/>
            <a:ext cx="268951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is good.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164654" y="2557253"/>
            <a:ext cx="268951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The wolf can speak.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64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9" grpId="0" animBg="1"/>
      <p:bldP spid="10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4" grpId="0" animBg="1"/>
      <p:bldP spid="25" grpId="0" animBg="1"/>
      <p:bldP spid="2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396</Words>
  <Application>Microsoft Office PowerPoint</Application>
  <PresentationFormat>Widescreen</PresentationFormat>
  <Paragraphs>69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Twinkl Precursive</vt:lpstr>
      <vt:lpstr>Office Theme</vt:lpstr>
      <vt:lpstr>PowerPoint Presentation</vt:lpstr>
      <vt:lpstr>Wednesday 5th May 2021  LO: To sort statements about two stories. ***</vt:lpstr>
      <vt:lpstr>PowerPoint Presentation</vt:lpstr>
      <vt:lpstr>Wednesday 5th May 2021  LO: To sort statements about two stories. **</vt:lpstr>
      <vt:lpstr>PowerPoint Presentation</vt:lpstr>
      <vt:lpstr>Wednesday 5th May 2021  LO: To sort statements about two characters. *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J Geals BTP</cp:lastModifiedBy>
  <cp:revision>2</cp:revision>
  <dcterms:created xsi:type="dcterms:W3CDTF">2021-04-25T12:57:28Z</dcterms:created>
  <dcterms:modified xsi:type="dcterms:W3CDTF">2021-04-25T13:00:52Z</dcterms:modified>
</cp:coreProperties>
</file>