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23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350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96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501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128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2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23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842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76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586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305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D0A2F-EE33-46A4-AB39-A07EB268FF3B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7590D-E47B-4197-94C3-DFF31F8A4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69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954" y="140154"/>
            <a:ext cx="10622280" cy="67155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35977" y="6087291"/>
            <a:ext cx="587829" cy="352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802085" y="6087291"/>
            <a:ext cx="587829" cy="352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740830" y="6087291"/>
            <a:ext cx="587829" cy="352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cm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9779726" y="6087291"/>
            <a:ext cx="587829" cy="352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7042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2021-03-24T08:12:16Z</dcterms:created>
  <dcterms:modified xsi:type="dcterms:W3CDTF">2021-03-24T08:12:23Z</dcterms:modified>
</cp:coreProperties>
</file>