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997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5221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001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651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010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552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069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907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324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448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B8EE-0F34-49BE-B9F5-23CFFA8E4E2B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089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CB8EE-0F34-49BE-B9F5-23CFFA8E4E2B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4AD39-FF77-4B37-92EA-3B7EE1705F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296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16608" y="4429919"/>
            <a:ext cx="461665" cy="17543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Wednesday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5993973" y="443675"/>
            <a:ext cx="461665" cy="1994725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Tuesday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397317" y="415301"/>
            <a:ext cx="461665" cy="17543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dirty="0" smtClean="0"/>
              <a:t>Monday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5638" y="292080"/>
            <a:ext cx="5227492" cy="34971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808" y="3282388"/>
            <a:ext cx="4768103" cy="362094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149927" y="443675"/>
            <a:ext cx="3893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Interactive Game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8990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5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10</cp:revision>
  <dcterms:created xsi:type="dcterms:W3CDTF">2021-01-12T10:49:35Z</dcterms:created>
  <dcterms:modified xsi:type="dcterms:W3CDTF">2021-03-11T10:36:09Z</dcterms:modified>
</cp:coreProperties>
</file>