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319" r:id="rId9"/>
    <p:sldId id="323" r:id="rId10"/>
    <p:sldId id="278" r:id="rId11"/>
    <p:sldId id="311" r:id="rId12"/>
    <p:sldId id="312" r:id="rId13"/>
    <p:sldId id="269" r:id="rId14"/>
    <p:sldId id="320" r:id="rId15"/>
    <p:sldId id="297" r:id="rId16"/>
    <p:sldId id="265" r:id="rId17"/>
    <p:sldId id="267" r:id="rId18"/>
    <p:sldId id="268" r:id="rId19"/>
    <p:sldId id="274" r:id="rId20"/>
    <p:sldId id="321" r:id="rId21"/>
    <p:sldId id="317" r:id="rId22"/>
    <p:sldId id="266" r:id="rId23"/>
    <p:sldId id="271" r:id="rId24"/>
    <p:sldId id="280" r:id="rId25"/>
    <p:sldId id="281" r:id="rId26"/>
    <p:sldId id="322" r:id="rId27"/>
    <p:sldId id="324" r:id="rId28"/>
    <p:sldId id="325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Monday 30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November 2020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4333" y="3429000"/>
            <a:ext cx="60660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326902" y="2277439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561864" y="3429000"/>
            <a:ext cx="4277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096740" y="1130595"/>
            <a:ext cx="35125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once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love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5036423" y="4107022"/>
            <a:ext cx="162095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ur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4B3364-564B-4B9D-8244-2DF21240B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6858" y="1163983"/>
            <a:ext cx="3513701" cy="332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139366" y="1485531"/>
            <a:ext cx="549701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burning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675740" y="3949005"/>
            <a:ext cx="39068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nurse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8399429" y="1312764"/>
            <a:ext cx="226857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fur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7505183" y="2676874"/>
            <a:ext cx="44518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turkey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6309230" y="4221797"/>
            <a:ext cx="47596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church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3598345" y="2958059"/>
            <a:ext cx="304121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hurt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31025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2889" y="0"/>
            <a:ext cx="10346222" cy="1397276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48C8899-BFCB-4402-99DF-8CF353542F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171" y="1266285"/>
            <a:ext cx="4299916" cy="19714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E5AEF7-F69A-416F-B0FB-0D93A8F052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5186" y="1251295"/>
            <a:ext cx="4299916" cy="19864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FDF91BD-DB4A-4177-BFAE-00940EFAA1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2655" y="3237757"/>
            <a:ext cx="3937346" cy="214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5" y="4929809"/>
            <a:ext cx="11985763" cy="211917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288513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5" y="882442"/>
            <a:ext cx="11588199" cy="423952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latin typeface="Twinkl Precursive" panose="02000000000000000000" pitchFamily="2" charset="0"/>
              </a:rPr>
              <a:t>“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love </a:t>
            </a:r>
            <a:r>
              <a:rPr lang="en-GB" sz="4000" b="1" dirty="0">
                <a:latin typeface="Twinkl Precursive" panose="02000000000000000000" pitchFamily="2" charset="0"/>
              </a:rPr>
              <a:t>t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key”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said the </a:t>
            </a:r>
            <a:r>
              <a:rPr lang="en-GB" sz="4000" b="1" dirty="0">
                <a:latin typeface="Twinkl Precursive" panose="02000000000000000000" pitchFamily="2" charset="0"/>
              </a:rPr>
              <a:t>n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se with a p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ple p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se.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dog wi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4000" b="1" dirty="0">
                <a:latin typeface="Twinkl Precursive" panose="02000000000000000000" pitchFamily="2" charset="0"/>
              </a:rPr>
              <a:t> golden f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could</a:t>
            </a:r>
            <a:r>
              <a:rPr lang="en-GB" sz="4000" b="1" dirty="0">
                <a:latin typeface="Twinkl Precursive" panose="02000000000000000000" pitchFamily="2" charset="0"/>
              </a:rPr>
              <a:t> not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walk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sz="4000" b="1" dirty="0">
                <a:latin typeface="Twinkl Precursive" panose="02000000000000000000" pitchFamily="2" charset="0"/>
              </a:rPr>
              <a:t> it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4000" b="1" dirty="0">
                <a:latin typeface="Twinkl Precursive" panose="02000000000000000000" pitchFamily="2" charset="0"/>
              </a:rPr>
              <a:t> h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latin typeface="Twinkl Precursive" panose="02000000000000000000" pitchFamily="2" charset="0"/>
              </a:rPr>
              <a:t>t.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latin typeface="Twinkl Precursive" panose="02000000000000000000" pitchFamily="2" charset="0"/>
              </a:rPr>
              <a:t>My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friend</a:t>
            </a:r>
            <a:r>
              <a:rPr lang="en-GB" sz="4000" b="1" dirty="0">
                <a:latin typeface="Twinkl Precursive" panose="02000000000000000000" pitchFamily="2" charset="0"/>
              </a:rPr>
              <a:t> inv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t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d me to go to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their</a:t>
            </a:r>
            <a:r>
              <a:rPr lang="en-GB" sz="4000" b="1" dirty="0">
                <a:latin typeface="Twinkl Precursive" panose="02000000000000000000" pitchFamily="2" charset="0"/>
              </a:rPr>
              <a:t> h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ou</a:t>
            </a:r>
            <a:r>
              <a:rPr lang="en-GB" sz="4000" b="1" dirty="0">
                <a:latin typeface="Twinkl Precursive" panose="02000000000000000000" pitchFamily="2" charset="0"/>
              </a:rPr>
              <a:t>se aft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ch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ch</a:t>
            </a:r>
            <a:r>
              <a:rPr lang="en-GB" sz="4000" b="1" dirty="0">
                <a:latin typeface="Twinkl Precursive" panose="02000000000000000000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1</a:t>
            </a:r>
            <a:r>
              <a:rPr lang="en-GB" sz="7200" b="1" baseline="30000" dirty="0">
                <a:latin typeface="Twinkl Precursive" panose="02000000000000000000" pitchFamily="2" charset="0"/>
              </a:rPr>
              <a:t>st</a:t>
            </a:r>
            <a:r>
              <a:rPr lang="en-GB" sz="7200" b="1" dirty="0">
                <a:latin typeface="Twinkl Precursive" panose="02000000000000000000" pitchFamily="2" charset="0"/>
              </a:rPr>
              <a:t>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December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4333" y="3429000"/>
            <a:ext cx="60660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326902" y="2277439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561864" y="3429000"/>
            <a:ext cx="4277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096740" y="1130595"/>
            <a:ext cx="35125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once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love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671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5036423" y="4107022"/>
            <a:ext cx="162095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ur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4B3364-564B-4B9D-8244-2DF21240B6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6858" y="1163983"/>
            <a:ext cx="3513701" cy="332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300260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0" y="3429000"/>
            <a:ext cx="455445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burger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220940" y="1153466"/>
            <a:ext cx="377379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burst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3679839" y="2306932"/>
            <a:ext cx="371287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curly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6707920" y="3435955"/>
            <a:ext cx="524053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surfing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279878" y="1168526"/>
            <a:ext cx="398378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turtle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D32B60-7047-4719-9867-330B39CE26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121" y="1154289"/>
            <a:ext cx="4331184" cy="19739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3380146-CD1F-4ED0-8617-D435E08E23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8283" y="1174773"/>
            <a:ext cx="4331185" cy="19983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12B3A4-1CAC-4BCF-B347-B27E32DBD8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1107" y="3385930"/>
            <a:ext cx="4056615" cy="184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60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731027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225287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1579217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ball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3600" b="1" dirty="0">
                <a:latin typeface="Twinkl Precursive" panose="02000000000000000000" pitchFamily="2" charset="0"/>
              </a:rPr>
              <a:t>n b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3600" b="1" dirty="0">
                <a:latin typeface="Twinkl Precursive" panose="02000000000000000000" pitchFamily="2" charset="0"/>
              </a:rPr>
              <a:t>st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sz="3600" b="1" dirty="0">
                <a:latin typeface="Twinkl Precursive" panose="02000000000000000000" pitchFamily="2" charset="0"/>
              </a:rPr>
              <a:t> it fl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ew</a:t>
            </a:r>
            <a:r>
              <a:rPr lang="en-GB" sz="3600" b="1" dirty="0">
                <a:latin typeface="Twinkl Precursive" panose="02000000000000000000" pitchFamily="2" charset="0"/>
              </a:rPr>
              <a:t> t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3600" b="1" dirty="0">
                <a:latin typeface="Twinkl Precursive" panose="02000000000000000000" pitchFamily="2" charset="0"/>
              </a:rPr>
              <a:t> cl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</a:t>
            </a:r>
            <a:r>
              <a:rPr lang="en-GB" sz="3600" b="1" dirty="0">
                <a:latin typeface="Twinkl Precursive" panose="02000000000000000000" pitchFamily="2" charset="0"/>
              </a:rPr>
              <a:t>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 the </a:t>
            </a:r>
            <a:r>
              <a:rPr lang="en-GB" sz="3600" b="1" dirty="0">
                <a:latin typeface="Twinkl Precursive" panose="02000000000000000000" pitchFamily="2" charset="0"/>
              </a:rPr>
              <a:t>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igh</a:t>
            </a:r>
            <a:r>
              <a:rPr lang="en-GB" sz="3600" b="1" dirty="0">
                <a:latin typeface="Twinkl Precursive" panose="02000000000000000000" pitchFamily="2" charset="0"/>
              </a:rPr>
              <a:t>t.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latin typeface="Twinkl Precursive" panose="02000000000000000000" pitchFamily="2" charset="0"/>
              </a:rPr>
              <a:t>“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Could you </a:t>
            </a:r>
            <a:r>
              <a:rPr lang="en-GB" sz="3600" b="1" dirty="0">
                <a:latin typeface="Twinkl Precursive" panose="02000000000000000000" pitchFamily="2" charset="0"/>
              </a:rPr>
              <a:t>t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</a:t>
            </a:r>
            <a:r>
              <a:rPr lang="en-GB" sz="3600" b="1" dirty="0">
                <a:latin typeface="Twinkl Precursive" panose="02000000000000000000" pitchFamily="2" charset="0"/>
              </a:rPr>
              <a:t>ch me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3600" b="1" dirty="0">
                <a:latin typeface="Twinkl Precursive" panose="02000000000000000000" pitchFamily="2" charset="0"/>
              </a:rPr>
              <a:t> s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3600" b="1" dirty="0">
                <a:latin typeface="Twinkl Precursive" panose="02000000000000000000" pitchFamily="2" charset="0"/>
              </a:rPr>
              <a:t>f?” asked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g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3600" b="1" dirty="0">
                <a:latin typeface="Twinkl Precursive" panose="02000000000000000000" pitchFamily="2" charset="0"/>
              </a:rPr>
              <a:t>l wi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3600" b="1" dirty="0">
                <a:latin typeface="Twinkl Precursive" panose="02000000000000000000" pitchFamily="2" charset="0"/>
              </a:rPr>
              <a:t> c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3600" b="1" dirty="0">
                <a:latin typeface="Twinkl Precursive" panose="02000000000000000000" pitchFamily="2" charset="0"/>
              </a:rPr>
              <a:t>ly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air</a:t>
            </a:r>
            <a:r>
              <a:rPr lang="en-GB" sz="36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Once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 a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g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t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ur</a:t>
            </a:r>
            <a:r>
              <a:rPr lang="en-GB" sz="3600" b="1" dirty="0">
                <a:latin typeface="Twinkl Precursive" panose="02000000000000000000" pitchFamily="2" charset="0"/>
              </a:rPr>
              <a:t>tle swimmi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600" b="1" dirty="0">
                <a:latin typeface="Twinkl Precursive" panose="02000000000000000000" pitchFamily="2" charset="0"/>
              </a:rPr>
              <a:t>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</a:t>
            </a:r>
            <a:r>
              <a:rPr lang="en-GB" sz="3600" b="1" dirty="0">
                <a:latin typeface="Twinkl Precursive" panose="02000000000000000000" pitchFamily="2" charset="0"/>
              </a:rPr>
              <a:t>.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600" b="1" dirty="0">
                <a:latin typeface="Twinkl Precursive" panose="02000000000000000000" pitchFamily="2" charset="0"/>
              </a:rPr>
              <a:t> n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d it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love</a:t>
            </a:r>
            <a:r>
              <a:rPr lang="en-GB" sz="3600" b="1" dirty="0">
                <a:latin typeface="Twinkl Precursive" panose="02000000000000000000" pitchFamily="2" charset="0"/>
              </a:rPr>
              <a:t>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771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Wednesday 25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November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4333" y="3429000"/>
            <a:ext cx="60660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326902" y="2277439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561864" y="3429000"/>
            <a:ext cx="4277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096740" y="1130595"/>
            <a:ext cx="35125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once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love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2784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5116573" y="4107022"/>
            <a:ext cx="14606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EAE4BC-9F5D-44C1-AC6D-55C9CF312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8496" y="998076"/>
            <a:ext cx="3570426" cy="3505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09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07455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200783" y="1374138"/>
            <a:ext cx="442300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spider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4033793" y="4089556"/>
            <a:ext cx="231024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6595833" y="1126187"/>
            <a:ext cx="54056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hammer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5360368" y="2504925"/>
            <a:ext cx="466506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person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-25495" y="2893782"/>
            <a:ext cx="454964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flower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8766718" y="3845735"/>
            <a:ext cx="31598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term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926022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/>
          </a:bodyPr>
          <a:lstStyle/>
          <a:p>
            <a:r>
              <a:rPr lang="en-GB" sz="88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6EC738-0EE8-4F43-A587-8E8024B2E0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478" y="1329275"/>
            <a:ext cx="4533693" cy="20997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F3CC02-0096-4387-814A-9163F1F396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9110" y="3429000"/>
            <a:ext cx="4404415" cy="19944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73B29D2-7606-4239-B0AF-A015B0BEC2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4165" y="1329275"/>
            <a:ext cx="4692374" cy="215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292" y="5075582"/>
            <a:ext cx="11985763" cy="1888435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173" y="-106019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02291" y="1627653"/>
            <a:ext cx="12191999" cy="36026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300" b="1" dirty="0">
              <a:latin typeface="Twinkl Precursive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C9B81-FF89-4254-A7BE-E30A2AF21A3F}"/>
              </a:ext>
            </a:extLst>
          </p:cNvPr>
          <p:cNvSpPr txBox="1"/>
          <p:nvPr/>
        </p:nvSpPr>
        <p:spPr>
          <a:xfrm>
            <a:off x="233776" y="1134508"/>
            <a:ext cx="1172279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3200" b="1" dirty="0">
                <a:latin typeface="Twinkl Precursive" panose="02000000000000000000" pitchFamily="2" charset="0"/>
              </a:rPr>
              <a:t> buy my mum lilies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 they are </a:t>
            </a:r>
            <a:r>
              <a:rPr lang="en-GB" sz="3200" b="1" dirty="0">
                <a:latin typeface="Twinkl Precursive" panose="02000000000000000000" pitchFamily="2" charset="0"/>
              </a:rPr>
              <a:t>h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favourite</a:t>
            </a:r>
            <a:r>
              <a:rPr lang="en-GB" sz="3200" b="1" dirty="0">
                <a:latin typeface="Twinkl Precursive" panose="02000000000000000000" pitchFamily="2" charset="0"/>
              </a:rPr>
              <a:t> fl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latin typeface="Twinkl Precursive" panose="02000000000000000000" pitchFamily="2" charset="0"/>
              </a:rPr>
              <a:t>“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Could you </a:t>
            </a:r>
            <a:r>
              <a:rPr lang="en-GB" sz="3200" b="1" dirty="0">
                <a:latin typeface="Twinkl Precursive" panose="02000000000000000000" pitchFamily="2" charset="0"/>
              </a:rPr>
              <a:t>pass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</a:t>
            </a:r>
            <a:r>
              <a:rPr lang="en-GB" sz="3200" b="1" dirty="0">
                <a:latin typeface="Twinkl Precursive" panose="02000000000000000000" pitchFamily="2" charset="0"/>
              </a:rPr>
              <a:t>hamm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 pl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ea</a:t>
            </a:r>
            <a:r>
              <a:rPr lang="en-GB" sz="3200" b="1" dirty="0">
                <a:latin typeface="Twinkl Precursive" panose="02000000000000000000" pitchFamily="2" charset="0"/>
              </a:rPr>
              <a:t>se?” asked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tall p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son.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Once</a:t>
            </a:r>
            <a:r>
              <a:rPr lang="en-GB" sz="3200" b="1" dirty="0">
                <a:latin typeface="Twinkl Precursive" panose="02000000000000000000" pitchFamily="2" charset="0"/>
              </a:rPr>
              <a:t> a t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m a h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</a:t>
            </a:r>
            <a:r>
              <a:rPr lang="en-GB" sz="3200" b="1" dirty="0">
                <a:latin typeface="Twinkl Precursive" panose="02000000000000000000" pitchFamily="2" charset="0"/>
              </a:rPr>
              <a:t>g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 spid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comes</a:t>
            </a:r>
            <a:r>
              <a:rPr lang="en-GB" sz="3200" b="1" dirty="0">
                <a:latin typeface="Twinkl Precursive" panose="02000000000000000000" pitchFamily="2" charset="0"/>
              </a:rPr>
              <a:t> into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classr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3200" b="1" dirty="0">
                <a:latin typeface="Twinkl Precursive" panose="02000000000000000000" pitchFamily="2" charset="0"/>
              </a:rPr>
              <a:t>m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sz="3200" b="1" dirty="0">
                <a:latin typeface="Twinkl Precursive" panose="02000000000000000000" pitchFamily="2" charset="0"/>
              </a:rPr>
              <a:t> it is w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200" b="1" dirty="0">
                <a:latin typeface="Twinkl Precursive" panose="02000000000000000000" pitchFamily="2" charset="0"/>
              </a:rPr>
              <a:t>m.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26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November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4333" y="3429000"/>
            <a:ext cx="60660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326902" y="2277439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561864" y="3429000"/>
            <a:ext cx="4277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096740" y="1130595"/>
            <a:ext cx="35125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once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love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5599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5116573" y="4107022"/>
            <a:ext cx="14606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er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C124A71-5E3F-45AB-8086-488B7CE6C0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8496" y="998076"/>
            <a:ext cx="3570426" cy="3505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3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970524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5329111" y="2201119"/>
            <a:ext cx="347563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herd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0" y="1225305"/>
            <a:ext cx="547617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nervous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118762" y="2887476"/>
            <a:ext cx="45272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dinner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5835019" y="3304962"/>
            <a:ext cx="59394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mermaid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8369367" y="1005709"/>
            <a:ext cx="340509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tiger</a:t>
            </a: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C96B041-A3B1-47E7-A749-2AAE719E00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956" y="1128299"/>
            <a:ext cx="4648200" cy="212162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D264390-1FA8-4D39-9F80-7890DE90DA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5071" y="3249921"/>
            <a:ext cx="4102170" cy="18779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FCD638-1D32-428C-9E99-6F1A9CB919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123628"/>
            <a:ext cx="4648201" cy="211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664766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-295586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 err="1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" y="3080025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d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600" b="1" dirty="0">
                <a:latin typeface="Twinkl Precursive" panose="02000000000000000000" pitchFamily="2" charset="0"/>
              </a:rPr>
              <a:t> sh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p ran towards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f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sz="3600" b="1" dirty="0">
                <a:latin typeface="Twinkl Precursive" panose="02000000000000000000" pitchFamily="2" charset="0"/>
              </a:rPr>
              <a:t> he had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their</a:t>
            </a:r>
            <a:r>
              <a:rPr lang="en-GB" sz="3600" b="1" dirty="0">
                <a:latin typeface="Twinkl Precursive" panose="02000000000000000000" pitchFamily="2" charset="0"/>
              </a:rPr>
              <a:t> dinn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. </a:t>
            </a:r>
          </a:p>
          <a:p>
            <a:endParaRPr lang="en-GB" sz="3600" b="1" dirty="0">
              <a:solidFill>
                <a:srgbClr val="92D050"/>
              </a:solidFill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love </a:t>
            </a:r>
            <a:r>
              <a:rPr lang="en-GB" sz="3600" b="1" dirty="0">
                <a:latin typeface="Twinkl Precursive" panose="02000000000000000000" pitchFamily="2" charset="0"/>
              </a:rPr>
              <a:t>tig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s,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they are </a:t>
            </a:r>
            <a:r>
              <a:rPr lang="en-GB" sz="3600" b="1" dirty="0">
                <a:latin typeface="Twinkl Precursive" panose="02000000000000000000" pitchFamily="2" charset="0"/>
              </a:rPr>
              <a:t>my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favourite</a:t>
            </a:r>
            <a:r>
              <a:rPr lang="en-GB" sz="3600" b="1" dirty="0">
                <a:latin typeface="Twinkl Precursive" panose="02000000000000000000" pitchFamily="2" charset="0"/>
              </a:rPr>
              <a:t> animal.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n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vous m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m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ai</a:t>
            </a:r>
            <a:r>
              <a:rPr lang="en-GB" sz="3600" b="1" dirty="0">
                <a:latin typeface="Twinkl Precursive" panose="02000000000000000000" pitchFamily="2" charset="0"/>
              </a:rPr>
              <a:t>d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could</a:t>
            </a:r>
            <a:r>
              <a:rPr lang="en-GB" sz="3600" b="1" dirty="0">
                <a:latin typeface="Twinkl Precursive" panose="02000000000000000000" pitchFamily="2" charset="0"/>
              </a:rPr>
              <a:t> not find 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er</a:t>
            </a:r>
            <a:r>
              <a:rPr lang="en-GB" sz="3600" b="1" dirty="0">
                <a:latin typeface="Twinkl Precursive" panose="02000000000000000000" pitchFamily="2" charset="0"/>
              </a:rPr>
              <a:t> n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ew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air</a:t>
            </a:r>
            <a:r>
              <a:rPr lang="en-GB" sz="3600" b="1" dirty="0">
                <a:latin typeface="Twinkl Precursive" panose="02000000000000000000" pitchFamily="2" charset="0"/>
              </a:rPr>
              <a:t>bru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36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27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November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86728192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234333" y="3429000"/>
            <a:ext cx="60660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because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326902" y="2277439"/>
            <a:ext cx="34195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their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561864" y="3429000"/>
            <a:ext cx="42771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could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8096740" y="1130595"/>
            <a:ext cx="35125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once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love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0131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4C044A-CD81-4670-8963-BBB9218334C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47040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8CC664AB-8F41-4AF8-94AE-971051B9C002}"/>
              </a:ext>
            </a:extLst>
          </p:cNvPr>
          <p:cNvSpPr txBox="1">
            <a:spLocks/>
          </p:cNvSpPr>
          <p:nvPr/>
        </p:nvSpPr>
        <p:spPr>
          <a:xfrm>
            <a:off x="838200" y="-139940"/>
            <a:ext cx="12589565" cy="18494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Twinkl Precursive" panose="02000000000000000000" pitchFamily="2" charset="0"/>
              </a:rPr>
              <a:t>This week’s sounds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7F906F-8B05-43B9-941A-818C251004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2441" y="1144933"/>
            <a:ext cx="3513701" cy="33254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A77B2E7-32DA-4484-977B-F61B02567F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9133" y="1054764"/>
            <a:ext cx="3570426" cy="3505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4562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B59E57-32C7-4E63-A27C-FAB53A909A6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695687"/>
            <a:ext cx="11985763" cy="23876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D2C4E2E-FFA2-4B64-B4C5-683383FC9244}"/>
              </a:ext>
            </a:extLst>
          </p:cNvPr>
          <p:cNvSpPr/>
          <p:nvPr/>
        </p:nvSpPr>
        <p:spPr>
          <a:xfrm>
            <a:off x="1749823" y="0"/>
            <a:ext cx="889859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Green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039027B-1007-4CCB-8138-38EDB1806BFD}"/>
              </a:ext>
            </a:extLst>
          </p:cNvPr>
          <p:cNvSpPr/>
          <p:nvPr/>
        </p:nvSpPr>
        <p:spPr>
          <a:xfrm>
            <a:off x="0" y="1500593"/>
            <a:ext cx="515397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disturb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44D814-5C4D-4EA0-B1E4-0C756C9B4A0B}"/>
              </a:ext>
            </a:extLst>
          </p:cNvPr>
          <p:cNvSpPr/>
          <p:nvPr/>
        </p:nvSpPr>
        <p:spPr>
          <a:xfrm>
            <a:off x="7054605" y="3887552"/>
            <a:ext cx="493115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lobster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E16E9B-3D82-4859-A010-223F2AF67319}"/>
              </a:ext>
            </a:extLst>
          </p:cNvPr>
          <p:cNvSpPr/>
          <p:nvPr/>
        </p:nvSpPr>
        <p:spPr>
          <a:xfrm>
            <a:off x="0" y="3904507"/>
            <a:ext cx="579998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Germany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3107755-EE76-410E-8131-ADE69BF66D8D}"/>
              </a:ext>
            </a:extLst>
          </p:cNvPr>
          <p:cNvSpPr/>
          <p:nvPr/>
        </p:nvSpPr>
        <p:spPr>
          <a:xfrm>
            <a:off x="7518620" y="2434653"/>
            <a:ext cx="44406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Turkey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D39C89D-BA6B-4CC9-9FDA-321C9528D905}"/>
              </a:ext>
            </a:extLst>
          </p:cNvPr>
          <p:cNvSpPr/>
          <p:nvPr/>
        </p:nvSpPr>
        <p:spPr>
          <a:xfrm>
            <a:off x="5799986" y="1038064"/>
            <a:ext cx="627768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butterfly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7C6A9C-0CFB-46B1-AA66-696FA9109D47}"/>
              </a:ext>
            </a:extLst>
          </p:cNvPr>
          <p:cNvSpPr/>
          <p:nvPr/>
        </p:nvSpPr>
        <p:spPr>
          <a:xfrm>
            <a:off x="1032352" y="2803761"/>
            <a:ext cx="630653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Thursday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178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298</Words>
  <Application>Microsoft Office PowerPoint</Application>
  <PresentationFormat>Widescreen</PresentationFormat>
  <Paragraphs>109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Twinkl Precursive</vt:lpstr>
      <vt:lpstr>Office Theme</vt:lpstr>
      <vt:lpstr>Monday 30th    November 2020</vt:lpstr>
      <vt:lpstr>This week’s Red words</vt:lpstr>
      <vt:lpstr>Today’s sound is</vt:lpstr>
      <vt:lpstr>ur words</vt:lpstr>
      <vt:lpstr>ur alien words</vt:lpstr>
      <vt:lpstr>ur sentences</vt:lpstr>
      <vt:lpstr>Tuesday 1st   December 2020</vt:lpstr>
      <vt:lpstr>This week’s Red words</vt:lpstr>
      <vt:lpstr>Today’s sound is</vt:lpstr>
      <vt:lpstr>ur words</vt:lpstr>
      <vt:lpstr>PowerPoint Presentation</vt:lpstr>
      <vt:lpstr>ur sentences</vt:lpstr>
      <vt:lpstr>Wednesday 25th    November 2020</vt:lpstr>
      <vt:lpstr>This week’s Red words</vt:lpstr>
      <vt:lpstr>Today’s sound is</vt:lpstr>
      <vt:lpstr>er words</vt:lpstr>
      <vt:lpstr>er alien words</vt:lpstr>
      <vt:lpstr>are sentences</vt:lpstr>
      <vt:lpstr>Thursday 26th       November 2020</vt:lpstr>
      <vt:lpstr>This week’s Red words</vt:lpstr>
      <vt:lpstr>Today’s sound is</vt:lpstr>
      <vt:lpstr>er words</vt:lpstr>
      <vt:lpstr>PowerPoint Presentation</vt:lpstr>
      <vt:lpstr>er sentences</vt:lpstr>
      <vt:lpstr>Friday 27th       November 2020</vt:lpstr>
      <vt:lpstr>This week’s Red words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67</cp:revision>
  <dcterms:created xsi:type="dcterms:W3CDTF">2020-09-20T14:39:07Z</dcterms:created>
  <dcterms:modified xsi:type="dcterms:W3CDTF">2020-11-29T13:57:18Z</dcterms:modified>
</cp:coreProperties>
</file>