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73" r:id="rId11"/>
    <p:sldId id="268" r:id="rId12"/>
    <p:sldId id="269" r:id="rId13"/>
    <p:sldId id="270" r:id="rId14"/>
    <p:sldId id="271" r:id="rId15"/>
    <p:sldId id="272" r:id="rId16"/>
    <p:sldId id="258" r:id="rId17"/>
    <p:sldId id="257" r:id="rId18"/>
    <p:sldId id="27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329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550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557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840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942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15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092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685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826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339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767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900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0671" y="2012389"/>
            <a:ext cx="10508566" cy="1655762"/>
          </a:xfrm>
        </p:spPr>
        <p:txBody>
          <a:bodyPr>
            <a:no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L.O. To order events that happen in ‘</a:t>
            </a:r>
            <a:r>
              <a:rPr lang="en-GB" sz="4000" dirty="0" err="1">
                <a:latin typeface="Comic Sans MS" panose="030F0702030302020204" pitchFamily="66" charset="0"/>
              </a:rPr>
              <a:t>Zog</a:t>
            </a:r>
            <a:r>
              <a:rPr lang="en-GB" sz="4000" dirty="0">
                <a:latin typeface="Comic Sans MS" panose="030F0702030302020204" pitchFamily="66" charset="0"/>
              </a:rPr>
              <a:t>’.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To write a sentence for each event.</a:t>
            </a:r>
            <a:endParaRPr lang="en-GB" sz="4000" dirty="0"/>
          </a:p>
        </p:txBody>
      </p:sp>
      <p:sp>
        <p:nvSpPr>
          <p:cNvPr id="4" name="Title 3"/>
          <p:cNvSpPr txBox="1">
            <a:spLocks noGrp="1"/>
          </p:cNvSpPr>
          <p:nvPr>
            <p:ph type="ctrTitle"/>
          </p:nvPr>
        </p:nvSpPr>
        <p:spPr>
          <a:xfrm>
            <a:off x="1399735" y="745072"/>
            <a:ext cx="914400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Wednesday 10</a:t>
            </a:r>
            <a:r>
              <a:rPr lang="en-GB" sz="6600" baseline="30000" dirty="0">
                <a:latin typeface="Comic Sans MS" panose="030F0702030302020204" pitchFamily="66" charset="0"/>
              </a:rPr>
              <a:t>th</a:t>
            </a:r>
            <a:r>
              <a:rPr lang="en-GB" sz="6600" dirty="0">
                <a:latin typeface="Comic Sans MS" panose="030F0702030302020204" pitchFamily="66" charset="0"/>
              </a:rPr>
              <a:t> March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2116" y="3382913"/>
            <a:ext cx="3672400" cy="3290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80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20634" y="858974"/>
            <a:ext cx="1035666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We will read again part of our book ‘</a:t>
            </a:r>
            <a:r>
              <a:rPr lang="en-GB" sz="3600" dirty="0" err="1">
                <a:latin typeface="Comic Sans MS" panose="030F0702030302020204" pitchFamily="66" charset="0"/>
              </a:rPr>
              <a:t>Zog</a:t>
            </a:r>
            <a:r>
              <a:rPr lang="en-GB" sz="3600" dirty="0">
                <a:latin typeface="Comic Sans MS" panose="030F0702030302020204" pitchFamily="66" charset="0"/>
              </a:rPr>
              <a:t>’.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We want to find out what skill </a:t>
            </a:r>
            <a:r>
              <a:rPr lang="en-GB" sz="3600" dirty="0" err="1">
                <a:latin typeface="Comic Sans MS" panose="030F0702030302020204" pitchFamily="66" charset="0"/>
              </a:rPr>
              <a:t>Zog</a:t>
            </a:r>
            <a:r>
              <a:rPr lang="en-GB" sz="3600" dirty="0">
                <a:latin typeface="Comic Sans MS" panose="030F0702030302020204" pitchFamily="66" charset="0"/>
              </a:rPr>
              <a:t> learnt in each year of Dragon School.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Dragon school starts at Year 1 and ends at Year 5.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7113" y="4388263"/>
            <a:ext cx="1831658" cy="22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76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6DC20-3451-4BBF-9998-9BA61F9EC4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2154E4-321A-4632-B6A7-5170C47CB7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43D410-5D6C-4079-BD64-75D4E983AB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565" t="20276" r="18369" b="1360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7622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E7250-66B4-4D00-8EC2-2AF079F65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A6F82-F14B-4930-9032-F4887BF4FF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68DA07-801B-486D-A7AF-8A03753F7B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668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900A4-6AEE-4B19-9D54-914461744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6C0783-117F-4D05-BE5B-6F3C55837C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777C12-3FD5-4678-82DA-A7ADEE8519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796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C006B-97CB-45AF-941C-98570B741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51704-E0BD-48CA-9A01-4D6022A86C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E902D2-3A55-455A-82E1-69E5E4C6F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60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07A40-ACCF-462E-B135-04B4EAB34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BF37CF-7E32-410C-80F2-D994E0969E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29B8BC-05BF-467C-97CF-D8E881263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022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D13E2-E865-428E-BA72-0E52FD09F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752A65-EAB9-4AD7-83FA-DC668B0E1A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41FA04-BF4B-4A56-A442-2833CEEEC1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542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337D1-B10D-494E-BC7E-AE76306A2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2B18B6-B812-45E5-A7B8-2198CAC4D1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682FE0-D606-4319-A259-E6A1E967E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971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CDF49-EF1D-445E-ADF7-B0E8C322F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0C17CE-5BB3-4A9E-BCCD-7EC07C7B73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C7C214-2ABA-4237-A716-460D814D1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598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FD77A-0A1A-4A0B-9408-E3C7F5E8A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9964F7-0194-4903-B1F5-008A97027F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EB7905-3AE3-49C5-B1CF-7F9592B0E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8755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0540757-4C48-4C95-BBD2-AE70C9D9D7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3773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6115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FDD09-870B-465F-90C5-E163D468A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A51278-F00A-4C11-A4A9-99F9CFB42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B02A73-C1D2-4AA7-9304-0704D4EEC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6566"/>
            <a:ext cx="12192000" cy="687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9045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AEFA3-8D75-4BA9-8F67-62B1C00B1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475BE4-2533-42AE-8016-EF98B58538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F2A551-5B3A-4437-BB82-AA068356A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5114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533AD-B214-4BF5-9A41-6E37E15AE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CDF703-53BF-424F-9770-18743CB10D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A0CEAF-713E-43E4-A140-38D044567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3426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1883" y="274320"/>
            <a:ext cx="8151226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Your task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To match the pictures to the correct school Year.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To write a sentence for what skill </a:t>
            </a:r>
            <a:r>
              <a:rPr lang="en-GB" sz="2400" dirty="0" err="1">
                <a:latin typeface="Comic Sans MS" panose="030F0702030302020204" pitchFamily="66" charset="0"/>
              </a:rPr>
              <a:t>Zog</a:t>
            </a:r>
            <a:r>
              <a:rPr lang="en-GB" sz="2400" dirty="0">
                <a:latin typeface="Comic Sans MS" panose="030F0702030302020204" pitchFamily="66" charset="0"/>
              </a:rPr>
              <a:t> has learnt in each Year.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u="sng" dirty="0">
                <a:latin typeface="Comic Sans MS" panose="030F0702030302020204" pitchFamily="66" charset="0"/>
              </a:rPr>
              <a:t>Options for recording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Use the following </a:t>
            </a:r>
            <a:r>
              <a:rPr lang="en-GB" sz="2400" dirty="0" err="1">
                <a:latin typeface="Comic Sans MS" panose="030F0702030302020204" pitchFamily="66" charset="0"/>
              </a:rPr>
              <a:t>powerpoint</a:t>
            </a:r>
            <a:r>
              <a:rPr lang="en-GB" sz="2400" dirty="0">
                <a:latin typeface="Comic Sans MS" panose="030F0702030302020204" pitchFamily="66" charset="0"/>
              </a:rPr>
              <a:t> slide. Reorder the pictures under the school Years. Add a text box under each picture and type the skills </a:t>
            </a:r>
            <a:r>
              <a:rPr lang="en-GB" sz="2400" dirty="0" err="1">
                <a:latin typeface="Comic Sans MS" panose="030F0702030302020204" pitchFamily="66" charset="0"/>
              </a:rPr>
              <a:t>Zog</a:t>
            </a:r>
            <a:r>
              <a:rPr lang="en-GB" sz="2400" dirty="0">
                <a:latin typeface="Comic Sans MS" panose="030F0702030302020204" pitchFamily="66" charset="0"/>
              </a:rPr>
              <a:t> learnt.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Print off the </a:t>
            </a:r>
            <a:r>
              <a:rPr lang="en-GB" sz="2400" dirty="0" err="1">
                <a:latin typeface="Comic Sans MS" panose="030F0702030302020204" pitchFamily="66" charset="0"/>
              </a:rPr>
              <a:t>powerpoint</a:t>
            </a:r>
            <a:r>
              <a:rPr lang="en-GB" sz="2400" dirty="0">
                <a:latin typeface="Comic Sans MS" panose="030F0702030302020204" pitchFamily="66" charset="0"/>
              </a:rPr>
              <a:t> slide. Cut and stick the pictures and write a sentence to say what skills </a:t>
            </a:r>
            <a:r>
              <a:rPr lang="en-GB" sz="2400" dirty="0" err="1">
                <a:latin typeface="Comic Sans MS" panose="030F0702030302020204" pitchFamily="66" charset="0"/>
              </a:rPr>
              <a:t>Zog</a:t>
            </a:r>
            <a:r>
              <a:rPr lang="en-GB" sz="2400" dirty="0">
                <a:latin typeface="Comic Sans MS" panose="030F0702030302020204" pitchFamily="66" charset="0"/>
              </a:rPr>
              <a:t> learnt each Year.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Use the Word doc format. Either print off or edit the Word doc.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3109" y="1792902"/>
            <a:ext cx="3143269" cy="398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6557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1884" y="274320"/>
            <a:ext cx="2547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In Year 1 </a:t>
            </a:r>
            <a:r>
              <a:rPr lang="en-GB" dirty="0" err="1">
                <a:latin typeface="Comic Sans MS" panose="030F0702030302020204" pitchFamily="66" charset="0"/>
              </a:rPr>
              <a:t>Zog</a:t>
            </a:r>
            <a:r>
              <a:rPr lang="en-GB" dirty="0">
                <a:latin typeface="Comic Sans MS" panose="030F0702030302020204" pitchFamily="66" charset="0"/>
              </a:rPr>
              <a:t> learnt…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423953" y="274320"/>
            <a:ext cx="2547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In Year 2 </a:t>
            </a:r>
            <a:r>
              <a:rPr lang="en-GB" dirty="0" err="1">
                <a:latin typeface="Comic Sans MS" panose="030F0702030302020204" pitchFamily="66" charset="0"/>
              </a:rPr>
              <a:t>Zog</a:t>
            </a:r>
            <a:r>
              <a:rPr lang="en-GB" dirty="0">
                <a:latin typeface="Comic Sans MS" panose="030F0702030302020204" pitchFamily="66" charset="0"/>
              </a:rPr>
              <a:t> learnt…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009016" y="274320"/>
            <a:ext cx="2547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In Year 3 </a:t>
            </a:r>
            <a:r>
              <a:rPr lang="en-GB" dirty="0" err="1">
                <a:latin typeface="Comic Sans MS" panose="030F0702030302020204" pitchFamily="66" charset="0"/>
              </a:rPr>
              <a:t>Zog</a:t>
            </a:r>
            <a:r>
              <a:rPr lang="en-GB" dirty="0">
                <a:latin typeface="Comic Sans MS" panose="030F0702030302020204" pitchFamily="66" charset="0"/>
              </a:rPr>
              <a:t> learnt…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1884" y="2712720"/>
            <a:ext cx="2547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In Year 4 </a:t>
            </a:r>
            <a:r>
              <a:rPr lang="en-GB" dirty="0" err="1">
                <a:latin typeface="Comic Sans MS" panose="030F0702030302020204" pitchFamily="66" charset="0"/>
              </a:rPr>
              <a:t>Zog</a:t>
            </a:r>
            <a:r>
              <a:rPr lang="en-GB" dirty="0">
                <a:latin typeface="Comic Sans MS" panose="030F0702030302020204" pitchFamily="66" charset="0"/>
              </a:rPr>
              <a:t> learnt…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04506" y="2712720"/>
            <a:ext cx="2547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In Year 1 </a:t>
            </a:r>
            <a:r>
              <a:rPr lang="en-GB" dirty="0" err="1">
                <a:latin typeface="Comic Sans MS" panose="030F0702030302020204" pitchFamily="66" charset="0"/>
              </a:rPr>
              <a:t>Zog</a:t>
            </a:r>
            <a:r>
              <a:rPr lang="en-GB" dirty="0">
                <a:latin typeface="Comic Sans MS" panose="030F0702030302020204" pitchFamily="66" charset="0"/>
              </a:rPr>
              <a:t> learnt…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6282" y="5248892"/>
            <a:ext cx="1313365" cy="13881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1321" y="5248892"/>
            <a:ext cx="1584954" cy="13103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779" y="5248892"/>
            <a:ext cx="1227084" cy="12832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8697" y="5248892"/>
            <a:ext cx="1674931" cy="13881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9127" y="5183935"/>
            <a:ext cx="1390540" cy="1348243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74320" y="2712720"/>
            <a:ext cx="26648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423953" y="2690949"/>
            <a:ext cx="26648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9009016" y="2682240"/>
            <a:ext cx="26648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74320" y="5046618"/>
            <a:ext cx="26648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306389" y="5037909"/>
            <a:ext cx="26648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71249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6282" y="5248892"/>
            <a:ext cx="1313365" cy="13881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1321" y="5248892"/>
            <a:ext cx="1584954" cy="13103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779" y="5248892"/>
            <a:ext cx="1227084" cy="12832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8697" y="5248892"/>
            <a:ext cx="1674931" cy="13881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9127" y="5183935"/>
            <a:ext cx="1390540" cy="134824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779" y="2953513"/>
            <a:ext cx="1227084" cy="128328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779" y="967624"/>
            <a:ext cx="1227084" cy="128328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93895" y="211015"/>
            <a:ext cx="3919733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Pictures for using in class.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8697" y="3082047"/>
            <a:ext cx="1674931" cy="138812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8697" y="915203"/>
            <a:ext cx="1674931" cy="138812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0462" y="3082048"/>
            <a:ext cx="1313365" cy="138812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0461" y="915203"/>
            <a:ext cx="1313365" cy="138812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9127" y="3082047"/>
            <a:ext cx="1390540" cy="134824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9127" y="980159"/>
            <a:ext cx="1390540" cy="134824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1321" y="3120913"/>
            <a:ext cx="1584954" cy="131039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7064" y="915203"/>
            <a:ext cx="1584954" cy="1310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6895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193</Words>
  <Application>Microsoft Office PowerPoint</Application>
  <PresentationFormat>Widescreen</PresentationFormat>
  <Paragraphs>23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Wednesday 10th March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E Hanson BTP</cp:lastModifiedBy>
  <cp:revision>10</cp:revision>
  <dcterms:created xsi:type="dcterms:W3CDTF">2021-03-06T15:29:32Z</dcterms:created>
  <dcterms:modified xsi:type="dcterms:W3CDTF">2021-03-09T15:40:52Z</dcterms:modified>
</cp:coreProperties>
</file>