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27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35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302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7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62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93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0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07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03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091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1623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93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9529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866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144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82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16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Literacy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8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smtClean="0"/>
              <a:t>February </a:t>
            </a:r>
            <a:r>
              <a:rPr lang="en-GB" dirty="0"/>
              <a:t>2021 </a:t>
            </a:r>
          </a:p>
        </p:txBody>
      </p:sp>
    </p:spTree>
    <p:extLst>
      <p:ext uri="{BB962C8B-B14F-4D97-AF65-F5344CB8AC3E}">
        <p14:creationId xmlns:p14="http://schemas.microsoft.com/office/powerpoint/2010/main" val="474937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write a list of things to take to explore the rainforest.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To write a list </a:t>
            </a:r>
          </a:p>
          <a:p>
            <a:pPr marL="285750" indent="-285750">
              <a:buFontTx/>
              <a:buChar char="-"/>
            </a:pPr>
            <a:r>
              <a:rPr lang="en-GB" dirty="0"/>
              <a:t>To explain why you need these items using complete sentences. </a:t>
            </a:r>
          </a:p>
          <a:p>
            <a:pPr marL="285750" indent="-285750">
              <a:buFontTx/>
              <a:buChar char="-"/>
            </a:pPr>
            <a:r>
              <a:rPr lang="en-GB" dirty="0"/>
              <a:t>Use conjunctions because, so, but &amp; and.  </a:t>
            </a:r>
          </a:p>
        </p:txBody>
      </p:sp>
    </p:spTree>
    <p:extLst>
      <p:ext uri="{BB962C8B-B14F-4D97-AF65-F5344CB8AC3E}">
        <p14:creationId xmlns:p14="http://schemas.microsoft.com/office/powerpoint/2010/main" val="3637836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B55A2E1-2042-4445-B10E-47553EADC4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AE203A4-E96F-4139-9CB2-A7A52C430F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B0FB0A8-91C8-4BF9-8CEB-955EE02B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25" y="0"/>
            <a:ext cx="6645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97FA985C-3C47-4592-8B63-E5AB12870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65" y="0"/>
            <a:ext cx="656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5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Explosion 2 1"/>
          <p:cNvSpPr/>
          <p:nvPr/>
        </p:nvSpPr>
        <p:spPr>
          <a:xfrm>
            <a:off x="7969955" y="1896533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map</a:t>
            </a:r>
          </a:p>
        </p:txBody>
      </p:sp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396549" y="1476102"/>
            <a:ext cx="2795452" cy="175042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kayak and paddle</a:t>
            </a:r>
          </a:p>
        </p:txBody>
      </p:sp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71503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7656447" y="4078031"/>
            <a:ext cx="2558708" cy="165656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camera</a:t>
            </a:r>
          </a:p>
        </p:txBody>
      </p:sp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31"/>
            <a:ext cx="6848062" cy="12191999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837944" y="1726716"/>
            <a:ext cx="3133474" cy="18786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magnifying glass</a:t>
            </a:r>
          </a:p>
        </p:txBody>
      </p:sp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2352926" y="1112762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hat</a:t>
            </a:r>
          </a:p>
        </p:txBody>
      </p:sp>
      <p:sp>
        <p:nvSpPr>
          <p:cNvPr id="5" name="Explosion 2 4"/>
          <p:cNvSpPr/>
          <p:nvPr/>
        </p:nvSpPr>
        <p:spPr>
          <a:xfrm>
            <a:off x="9731829" y="4127862"/>
            <a:ext cx="2939143" cy="154141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pair of binoculars</a:t>
            </a:r>
          </a:p>
        </p:txBody>
      </p:sp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8139772" y="555977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good boots</a:t>
            </a:r>
          </a:p>
        </p:txBody>
      </p:sp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367680" y="1805093"/>
            <a:ext cx="2976719" cy="18655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meat to feed hungry tigers</a:t>
            </a:r>
          </a:p>
        </p:txBody>
      </p:sp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091749" y="470263"/>
            <a:ext cx="3291840" cy="210312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Fruit to eat and feed to monkeys</a:t>
            </a:r>
          </a:p>
        </p:txBody>
      </p:sp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615875" y="146110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tent</a:t>
            </a:r>
          </a:p>
        </p:txBody>
      </p:sp>
      <p:sp>
        <p:nvSpPr>
          <p:cNvPr id="5" name="Explosion 2 4"/>
          <p:cNvSpPr/>
          <p:nvPr/>
        </p:nvSpPr>
        <p:spPr>
          <a:xfrm>
            <a:off x="9615874" y="5172891"/>
            <a:ext cx="2576125" cy="14312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sleeping bag</a:t>
            </a:r>
          </a:p>
        </p:txBody>
      </p:sp>
      <p:sp>
        <p:nvSpPr>
          <p:cNvPr id="6" name="Explosion 2 5"/>
          <p:cNvSpPr/>
          <p:nvPr/>
        </p:nvSpPr>
        <p:spPr>
          <a:xfrm>
            <a:off x="8605518" y="177896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torch</a:t>
            </a:r>
          </a:p>
        </p:txBody>
      </p:sp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5D56961-2C21-4E69-B122-C7ADFC0AD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36" y="0"/>
            <a:ext cx="851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things did you spot that the children took with them on their journey? </a:t>
            </a:r>
          </a:p>
        </p:txBody>
      </p:sp>
      <p:sp>
        <p:nvSpPr>
          <p:cNvPr id="4" name="Explosion 2 3"/>
          <p:cNvSpPr/>
          <p:nvPr/>
        </p:nvSpPr>
        <p:spPr>
          <a:xfrm>
            <a:off x="498001" y="189846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tent</a:t>
            </a:r>
          </a:p>
        </p:txBody>
      </p:sp>
      <p:sp>
        <p:nvSpPr>
          <p:cNvPr id="5" name="Explosion 2 4"/>
          <p:cNvSpPr/>
          <p:nvPr/>
        </p:nvSpPr>
        <p:spPr>
          <a:xfrm>
            <a:off x="498001" y="4983239"/>
            <a:ext cx="2576125" cy="14312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sleeping bag</a:t>
            </a:r>
          </a:p>
        </p:txBody>
      </p:sp>
      <p:sp>
        <p:nvSpPr>
          <p:cNvPr id="6" name="Explosion 2 5"/>
          <p:cNvSpPr/>
          <p:nvPr/>
        </p:nvSpPr>
        <p:spPr>
          <a:xfrm>
            <a:off x="498001" y="3378926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torch</a:t>
            </a:r>
          </a:p>
        </p:txBody>
      </p:sp>
      <p:sp>
        <p:nvSpPr>
          <p:cNvPr id="7" name="Explosion 2 6"/>
          <p:cNvSpPr/>
          <p:nvPr/>
        </p:nvSpPr>
        <p:spPr>
          <a:xfrm>
            <a:off x="5433968" y="2795449"/>
            <a:ext cx="3291840" cy="210312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Fruit to eat and feed to monkeys</a:t>
            </a:r>
          </a:p>
        </p:txBody>
      </p:sp>
      <p:sp>
        <p:nvSpPr>
          <p:cNvPr id="8" name="Explosion 2 7"/>
          <p:cNvSpPr/>
          <p:nvPr/>
        </p:nvSpPr>
        <p:spPr>
          <a:xfrm>
            <a:off x="8224681" y="1154367"/>
            <a:ext cx="2976719" cy="18655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meat to feed hungry tigers</a:t>
            </a:r>
          </a:p>
        </p:txBody>
      </p:sp>
      <p:sp>
        <p:nvSpPr>
          <p:cNvPr id="9" name="Explosion 2 8"/>
          <p:cNvSpPr/>
          <p:nvPr/>
        </p:nvSpPr>
        <p:spPr>
          <a:xfrm>
            <a:off x="5810554" y="1602781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good boots</a:t>
            </a:r>
          </a:p>
        </p:txBody>
      </p:sp>
      <p:sp>
        <p:nvSpPr>
          <p:cNvPr id="11" name="Explosion 2 10"/>
          <p:cNvSpPr/>
          <p:nvPr/>
        </p:nvSpPr>
        <p:spPr>
          <a:xfrm>
            <a:off x="8702684" y="4983239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good boots</a:t>
            </a:r>
          </a:p>
        </p:txBody>
      </p:sp>
      <p:sp>
        <p:nvSpPr>
          <p:cNvPr id="12" name="Explosion 2 11"/>
          <p:cNvSpPr/>
          <p:nvPr/>
        </p:nvSpPr>
        <p:spPr>
          <a:xfrm>
            <a:off x="8494033" y="3119763"/>
            <a:ext cx="2939143" cy="154141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pair of binoculars</a:t>
            </a:r>
          </a:p>
        </p:txBody>
      </p:sp>
      <p:sp>
        <p:nvSpPr>
          <p:cNvPr id="13" name="Explosion 2 12"/>
          <p:cNvSpPr/>
          <p:nvPr/>
        </p:nvSpPr>
        <p:spPr>
          <a:xfrm>
            <a:off x="5395766" y="4838015"/>
            <a:ext cx="3133474" cy="18786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magnifying glass</a:t>
            </a:r>
          </a:p>
        </p:txBody>
      </p:sp>
      <p:sp>
        <p:nvSpPr>
          <p:cNvPr id="14" name="Explosion 2 13"/>
          <p:cNvSpPr/>
          <p:nvPr/>
        </p:nvSpPr>
        <p:spPr>
          <a:xfrm>
            <a:off x="3074126" y="4840997"/>
            <a:ext cx="2558708" cy="165656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camera</a:t>
            </a:r>
          </a:p>
        </p:txBody>
      </p:sp>
      <p:sp>
        <p:nvSpPr>
          <p:cNvPr id="15" name="Explosion 2 14"/>
          <p:cNvSpPr/>
          <p:nvPr/>
        </p:nvSpPr>
        <p:spPr>
          <a:xfrm>
            <a:off x="2821176" y="3079770"/>
            <a:ext cx="2795452" cy="175042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kayak and paddle</a:t>
            </a:r>
          </a:p>
        </p:txBody>
      </p:sp>
      <p:sp>
        <p:nvSpPr>
          <p:cNvPr id="16" name="Explosion 2 15"/>
          <p:cNvSpPr/>
          <p:nvPr/>
        </p:nvSpPr>
        <p:spPr>
          <a:xfrm>
            <a:off x="3319578" y="1702202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map</a:t>
            </a:r>
          </a:p>
        </p:txBody>
      </p:sp>
    </p:spTree>
    <p:extLst>
      <p:ext uri="{BB962C8B-B14F-4D97-AF65-F5344CB8AC3E}">
        <p14:creationId xmlns:p14="http://schemas.microsoft.com/office/powerpoint/2010/main" val="155772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My Packing List for the Rainforest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96789" y="1930400"/>
            <a:ext cx="6662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my rainforest exploring trip, I would pack: </a:t>
            </a:r>
          </a:p>
          <a:p>
            <a:endParaRPr lang="en-GB" dirty="0"/>
          </a:p>
          <a:p>
            <a:r>
              <a:rPr lang="en-GB" dirty="0"/>
              <a:t>1) A tent </a:t>
            </a:r>
            <a:r>
              <a:rPr lang="en-GB" dirty="0">
                <a:solidFill>
                  <a:schemeClr val="accent2"/>
                </a:solidFill>
              </a:rPr>
              <a:t>because</a:t>
            </a:r>
            <a:r>
              <a:rPr lang="en-GB" dirty="0"/>
              <a:t> I would want to stay dry at night.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6787" y="3728818"/>
            <a:ext cx="666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2) Fruit to eat and to feed monkeys </a:t>
            </a:r>
            <a:r>
              <a:rPr lang="en-GB" dirty="0">
                <a:solidFill>
                  <a:schemeClr val="accent2"/>
                </a:solidFill>
              </a:rPr>
              <a:t>so</a:t>
            </a:r>
            <a:r>
              <a:rPr lang="en-GB" dirty="0"/>
              <a:t> they won’t chase me.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96787" y="5398185"/>
            <a:ext cx="6662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3) A camera to take photos </a:t>
            </a:r>
            <a:r>
              <a:rPr lang="en-GB" dirty="0">
                <a:solidFill>
                  <a:schemeClr val="accent2"/>
                </a:solidFill>
              </a:rPr>
              <a:t>because</a:t>
            </a:r>
            <a:r>
              <a:rPr lang="en-GB" dirty="0"/>
              <a:t> I wouldn’t want to forget what I saw.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85" y="1694548"/>
            <a:ext cx="1499416" cy="1499416"/>
          </a:xfrm>
          <a:prstGeom prst="rect">
            <a:avLst/>
          </a:prstGeom>
        </p:spPr>
      </p:pic>
      <p:pic>
        <p:nvPicPr>
          <p:cNvPr id="1026" name="Picture 2" descr="Image result for frui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85" y="3654257"/>
            <a:ext cx="1877096" cy="124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non 5D Mark IV Full Frame + EF 24-105mm f/4L IS II USM. Save 20% in Checkout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593" y="5314650"/>
            <a:ext cx="1543350" cy="15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73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can create your own list of items to take with you.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can use some of the ideas from the story and add your own ideas too! </a:t>
            </a:r>
          </a:p>
          <a:p>
            <a:endParaRPr lang="en-GB" dirty="0"/>
          </a:p>
          <a:p>
            <a:r>
              <a:rPr lang="en-GB" dirty="0"/>
              <a:t>Option 1: complete the </a:t>
            </a:r>
            <a:r>
              <a:rPr lang="en-GB" dirty="0" smtClean="0"/>
              <a:t>PowerPoint </a:t>
            </a:r>
            <a:r>
              <a:rPr lang="en-GB" dirty="0"/>
              <a:t>template using online pictures and your own text. </a:t>
            </a:r>
          </a:p>
          <a:p>
            <a:r>
              <a:rPr lang="en-GB" dirty="0"/>
              <a:t>Option 2: Print out the template and add your own drawings and writing. </a:t>
            </a:r>
          </a:p>
          <a:p>
            <a:r>
              <a:rPr lang="en-GB" dirty="0"/>
              <a:t>Option 3: Use a blank piece of paper and create your own list with drawings and text. </a:t>
            </a:r>
          </a:p>
        </p:txBody>
      </p:sp>
    </p:spTree>
    <p:extLst>
      <p:ext uri="{BB962C8B-B14F-4D97-AF65-F5344CB8AC3E}">
        <p14:creationId xmlns:p14="http://schemas.microsoft.com/office/powerpoint/2010/main" val="2878362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Packing List For My Rainforest Trip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0661" y="1384664"/>
            <a:ext cx="6178105" cy="5158484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/>
              <a:t>1)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4" y="1477889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Item 1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31072" y="324316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Item 2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1072" y="506582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Item 3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566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Packing List For My Rainforest Trip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0661" y="1384664"/>
            <a:ext cx="6178105" cy="5158484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/>
              <a:t>4)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5)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4" y="1477889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Item 4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31072" y="324316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Item 5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1072" y="506582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Item 6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778393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</TotalTime>
  <Words>315</Words>
  <Application>Microsoft Office PowerPoint</Application>
  <PresentationFormat>Custom</PresentationFormat>
  <Paragraphs>85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Facet</vt:lpstr>
      <vt:lpstr>Literacy  </vt:lpstr>
      <vt:lpstr>LO: To write a list of things to take to explore the rainforest.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things did you spot that the children took with them on their journey? </vt:lpstr>
      <vt:lpstr>My Packing List for the Rainforest</vt:lpstr>
      <vt:lpstr>You can create your own list of items to take with you. </vt:lpstr>
      <vt:lpstr>My Packing List For My Rainforest Trip</vt:lpstr>
      <vt:lpstr>My Packing List For My Rainforest Trip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11</cp:revision>
  <dcterms:created xsi:type="dcterms:W3CDTF">2021-02-02T18:29:24Z</dcterms:created>
  <dcterms:modified xsi:type="dcterms:W3CDTF">2021-02-04T21:05:44Z</dcterms:modified>
</cp:coreProperties>
</file>