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54" r:id="rId13"/>
    <p:sldId id="355" r:id="rId14"/>
    <p:sldId id="299" r:id="rId15"/>
    <p:sldId id="342" r:id="rId16"/>
    <p:sldId id="357" r:id="rId17"/>
    <p:sldId id="359" r:id="rId18"/>
    <p:sldId id="361" r:id="rId19"/>
    <p:sldId id="360" r:id="rId20"/>
    <p:sldId id="310" r:id="rId21"/>
    <p:sldId id="36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18" userDrawn="1">
          <p15:clr>
            <a:srgbClr val="A4A3A4"/>
          </p15:clr>
        </p15:guide>
        <p15:guide id="2" pos="29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2818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image" Target="../media/image15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348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103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How do you spell 15 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number comes next? 22, 23, 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this called?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The van’s mass is __ cubes</a:t>
            </a:r>
          </a:p>
        </p:txBody>
      </p:sp>
      <p:sp>
        <p:nvSpPr>
          <p:cNvPr id="4" name="Right Triangle 3"/>
          <p:cNvSpPr/>
          <p:nvPr/>
        </p:nvSpPr>
        <p:spPr>
          <a:xfrm>
            <a:off x="4541413" y="2737939"/>
            <a:ext cx="704521" cy="79683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678474" y="3534773"/>
            <a:ext cx="2817388" cy="2181196"/>
            <a:chOff x="3204518" y="2858277"/>
            <a:chExt cx="4088439" cy="316523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3882" y="3156483"/>
              <a:ext cx="4029075" cy="2867025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3990" y="3497419"/>
              <a:ext cx="909167" cy="12844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9524" y="3497419"/>
              <a:ext cx="909167" cy="12844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518" y="3497419"/>
              <a:ext cx="909167" cy="128442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6796" y="2922987"/>
              <a:ext cx="909167" cy="128442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0369" y="2858277"/>
              <a:ext cx="909167" cy="128442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1513" y="3646205"/>
              <a:ext cx="1651750" cy="853123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868053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103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How do you spell 15 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number comes next? 22, 23, 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this called?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The van’s mass is __ cubes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60991" y="1604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89163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fifteen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02645" y="287474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triangle</a:t>
            </a:r>
          </a:p>
        </p:txBody>
      </p:sp>
      <p:sp>
        <p:nvSpPr>
          <p:cNvPr id="4" name="Right Triangle 3"/>
          <p:cNvSpPr/>
          <p:nvPr/>
        </p:nvSpPr>
        <p:spPr>
          <a:xfrm>
            <a:off x="4541413" y="2737939"/>
            <a:ext cx="704521" cy="79683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678474" y="3534773"/>
            <a:ext cx="2817388" cy="2181196"/>
            <a:chOff x="3204518" y="2858277"/>
            <a:chExt cx="4088439" cy="316523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3882" y="3156483"/>
              <a:ext cx="4029075" cy="2867025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3990" y="3497419"/>
              <a:ext cx="909167" cy="12844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9524" y="3497419"/>
              <a:ext cx="909167" cy="12844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518" y="3497419"/>
              <a:ext cx="909167" cy="128442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6796" y="2922987"/>
              <a:ext cx="909167" cy="128442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0369" y="2858277"/>
              <a:ext cx="909167" cy="128442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1513" y="3646205"/>
              <a:ext cx="1651750" cy="853123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3753073" y="416619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71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001" y="4508500"/>
            <a:ext cx="790538" cy="790538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1114270" y="4642159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01" y="255405"/>
            <a:ext cx="6896100" cy="404812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3409406" y="2743200"/>
            <a:ext cx="3971108" cy="0"/>
          </a:xfrm>
          <a:prstGeom prst="line">
            <a:avLst/>
          </a:prstGeom>
          <a:ln w="76200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5590903" y="1828800"/>
            <a:ext cx="979714" cy="979714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426927" y="2050870"/>
            <a:ext cx="757644" cy="757644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4769931" y="3500844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089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7" grpId="0" animBg="1"/>
      <p:bldP spid="43" grpId="0" animBg="1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89059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2252"/>
          <a:stretch/>
        </p:blipFill>
        <p:spPr>
          <a:xfrm>
            <a:off x="2624137" y="266700"/>
            <a:ext cx="3895725" cy="51021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9575" y="3257550"/>
            <a:ext cx="971550" cy="885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438650" y="3257550"/>
            <a:ext cx="190500" cy="1905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3414363">
            <a:off x="3120375" y="2035802"/>
            <a:ext cx="2750854" cy="2729248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rot="18185637" flipV="1">
              <a:off x="1148558" y="623072"/>
              <a:ext cx="484852" cy="319176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1673671">
            <a:off x="3167996" y="1988176"/>
            <a:ext cx="2750854" cy="272924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rot="9926329" flipH="1">
              <a:off x="1318710" y="484703"/>
              <a:ext cx="142873" cy="580096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7532308">
            <a:off x="3158473" y="1988176"/>
            <a:ext cx="2750854" cy="272924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rot="14067692">
              <a:off x="1078413" y="546470"/>
              <a:ext cx="587109" cy="363518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862" y="4958252"/>
            <a:ext cx="1386734" cy="82116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426426" y="5097846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426425" y="5097846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426426" y="5097846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889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3,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03360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425" y="503328"/>
            <a:ext cx="5715000" cy="5172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8915" y="2264229"/>
            <a:ext cx="6995886" cy="37156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972" y="4246890"/>
            <a:ext cx="790538" cy="7905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3117241" y="4380549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1421692" y="1698136"/>
            <a:ext cx="1045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2467101" y="1698136"/>
            <a:ext cx="1045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7498" y="2856549"/>
            <a:ext cx="2705100" cy="304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2550048" y="3104830"/>
            <a:ext cx="1045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498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6" grpId="0"/>
      <p:bldP spid="7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6 on the worksheet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and then come back</a:t>
            </a:r>
          </a:p>
        </p:txBody>
      </p:sp>
    </p:spTree>
    <p:extLst>
      <p:ext uri="{BB962C8B-B14F-4D97-AF65-F5344CB8AC3E}">
        <p14:creationId xmlns:p14="http://schemas.microsoft.com/office/powerpoint/2010/main" val="2389682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425" y="503328"/>
            <a:ext cx="5715000" cy="5172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8915" y="3976914"/>
            <a:ext cx="6995886" cy="1930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284" y="4246890"/>
            <a:ext cx="790538" cy="7905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1371553" y="4380549"/>
            <a:ext cx="3313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426814" y="4049486"/>
            <a:ext cx="2705100" cy="3048000"/>
            <a:chOff x="1197498" y="2856549"/>
            <a:chExt cx="2705100" cy="304800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97498" y="2856549"/>
              <a:ext cx="2705100" cy="30480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3622CE17-6CBE-6040-B6F8-C91DBF3E4099}"/>
                </a:ext>
              </a:extLst>
            </p:cNvPr>
            <p:cNvSpPr txBox="1"/>
            <p:nvPr/>
          </p:nvSpPr>
          <p:spPr>
            <a:xfrm>
              <a:off x="2550048" y="3104830"/>
              <a:ext cx="104540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10 </a:t>
              </a:r>
            </a:p>
          </p:txBody>
        </p:sp>
      </p:grpSp>
      <p:sp>
        <p:nvSpPr>
          <p:cNvPr id="10" name="Rectangle 9"/>
          <p:cNvSpPr/>
          <p:nvPr/>
        </p:nvSpPr>
        <p:spPr>
          <a:xfrm>
            <a:off x="1197498" y="993039"/>
            <a:ext cx="6995886" cy="12711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687114" y="5080390"/>
            <a:ext cx="2494295" cy="2017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3622CE17-6CBE-6040-B6F8-C91DBF3E4099}"/>
                  </a:ext>
                </a:extLst>
              </p:cNvPr>
              <p:cNvSpPr txBox="1"/>
              <p:nvPr/>
            </p:nvSpPr>
            <p:spPr>
              <a:xfrm>
                <a:off x="2360315" y="1462392"/>
                <a:ext cx="33340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36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  56 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622CE17-6CBE-6040-B6F8-C91DBF3E40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0315" y="1462392"/>
                <a:ext cx="3334089" cy="646331"/>
              </a:xfrm>
              <a:prstGeom prst="rect">
                <a:avLst/>
              </a:prstGeom>
              <a:blipFill>
                <a:blip r:embed="rId8"/>
                <a:stretch>
                  <a:fillRect t="-15094" r="-1371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Connector 10"/>
          <p:cNvCxnSpPr/>
          <p:nvPr/>
        </p:nvCxnSpPr>
        <p:spPr>
          <a:xfrm>
            <a:off x="3352800" y="2007892"/>
            <a:ext cx="78812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3622CE17-6CBE-6040-B6F8-C91DBF3E4099}"/>
                  </a:ext>
                </a:extLst>
              </p:cNvPr>
              <p:cNvSpPr txBox="1"/>
              <p:nvPr/>
            </p:nvSpPr>
            <p:spPr>
              <a:xfrm>
                <a:off x="250238" y="1462392"/>
                <a:ext cx="555807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622CE17-6CBE-6040-B6F8-C91DBF3E40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38" y="1462392"/>
                <a:ext cx="5558073" cy="646331"/>
              </a:xfrm>
              <a:prstGeom prst="rect">
                <a:avLst/>
              </a:prstGeom>
              <a:blipFill>
                <a:blip r:embed="rId9"/>
                <a:stretch>
                  <a:fillRect l="-328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3622CE17-6CBE-6040-B6F8-C91DBF3E4099}"/>
                  </a:ext>
                </a:extLst>
              </p:cNvPr>
              <p:cNvSpPr txBox="1"/>
              <p:nvPr/>
            </p:nvSpPr>
            <p:spPr>
              <a:xfrm>
                <a:off x="2387612" y="1462392"/>
                <a:ext cx="555807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622CE17-6CBE-6040-B6F8-C91DBF3E40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612" y="1462392"/>
                <a:ext cx="5558073" cy="646331"/>
              </a:xfrm>
              <a:prstGeom prst="rect">
                <a:avLst/>
              </a:prstGeom>
              <a:blipFill>
                <a:blip r:embed="rId10"/>
                <a:stretch>
                  <a:fillRect l="-3403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3492463" y="1462392"/>
            <a:ext cx="5558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3446253" y="1462392"/>
            <a:ext cx="5558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3457851" y="1465429"/>
            <a:ext cx="5558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26</a:t>
            </a:r>
          </a:p>
        </p:txBody>
      </p:sp>
      <p:sp>
        <p:nvSpPr>
          <p:cNvPr id="22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4190148" y="1018006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650770" y="6144756"/>
            <a:ext cx="2566982" cy="11051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998425" y="5398608"/>
            <a:ext cx="5558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8828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10" grpId="0" animBg="1"/>
      <p:bldP spid="12" grpId="0" animBg="1"/>
      <p:bldP spid="12" grpId="1" animBg="1"/>
      <p:bldP spid="13" grpId="0"/>
      <p:bldP spid="17" grpId="0"/>
      <p:bldP spid="17" grpId="1"/>
      <p:bldP spid="18" grpId="0"/>
      <p:bldP spid="19" grpId="0"/>
      <p:bldP spid="19" grpId="1"/>
      <p:bldP spid="20" grpId="0"/>
      <p:bldP spid="20" grpId="1"/>
      <p:bldP spid="21" grpId="0"/>
      <p:bldP spid="22" grpId="0" animBg="1"/>
      <p:bldP spid="23" grpId="0" animBg="1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3.3|7.7|1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6.1|9.4|1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1|40.7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2.8|1.9|1.2|11|5.8|3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4.8|21.3|1.2|7.8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.1|4.5|9.2|15.4|13.5|20|1.3|31.1|7.3|10.7|2.9|8.7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14732</TotalTime>
  <Words>137</Words>
  <Application>Microsoft Office PowerPoint</Application>
  <PresentationFormat>On-screen Show (4:3)</PresentationFormat>
  <Paragraphs>45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3, 4 and 5 on the worksheet</vt:lpstr>
      <vt:lpstr>PowerPoint Presentation</vt:lpstr>
      <vt:lpstr>Have a go at question  6 on the worksheet and then come back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270</cp:revision>
  <dcterms:created xsi:type="dcterms:W3CDTF">2019-07-05T11:02:13Z</dcterms:created>
  <dcterms:modified xsi:type="dcterms:W3CDTF">2021-06-20T23:43:48Z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