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2"/>
  </p:notesMasterIdLst>
  <p:sldIdLst>
    <p:sldId id="296" r:id="rId10"/>
    <p:sldId id="297" r:id="rId11"/>
    <p:sldId id="343" r:id="rId12"/>
    <p:sldId id="349" r:id="rId13"/>
    <p:sldId id="299" r:id="rId14"/>
    <p:sldId id="311" r:id="rId15"/>
    <p:sldId id="350" r:id="rId16"/>
    <p:sldId id="351" r:id="rId17"/>
    <p:sldId id="352" r:id="rId18"/>
    <p:sldId id="353" r:id="rId19"/>
    <p:sldId id="354" r:id="rId20"/>
    <p:sldId id="33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7" userDrawn="1">
          <p15:clr>
            <a:srgbClr val="A4A3A4"/>
          </p15:clr>
        </p15:guide>
        <p15:guide id="2" pos="117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206" y="-36"/>
      </p:cViewPr>
      <p:guideLst>
        <p:guide orient="horz" pos="2387"/>
        <p:guide pos="11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commentAuthors" Target="commentAuthor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2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4970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3063" y="151201"/>
            <a:ext cx="8255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of these words can be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used to describe position?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734291" y="241741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5897366" y="241741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3258653" y="1494178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Above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3258653" y="4702555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Below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734291" y="3859502"/>
            <a:ext cx="1630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Smaller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5689580" y="3859502"/>
            <a:ext cx="18738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Biggest</a:t>
            </a:r>
          </a:p>
        </p:txBody>
      </p:sp>
      <p:sp>
        <p:nvSpPr>
          <p:cNvPr id="161" name="TextBox 160"/>
          <p:cNvSpPr txBox="1"/>
          <p:nvPr/>
        </p:nvSpPr>
        <p:spPr>
          <a:xfrm>
            <a:off x="3258653" y="3098366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Turn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860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1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0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/>
      <p:bldP spid="151" grpId="0"/>
      <p:bldP spid="152" grpId="0"/>
      <p:bldP spid="153" grpId="0"/>
      <p:bldP spid="159" grpId="0"/>
      <p:bldP spid="159" grpId="1"/>
      <p:bldP spid="160" grpId="0"/>
      <p:bldP spid="160" grpId="1"/>
      <p:bldP spid="161" grpId="0"/>
      <p:bldP spid="16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3063" y="151201"/>
            <a:ext cx="8255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of these words can be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used to describe position?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734291" y="241741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5897366" y="2417417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Right</a:t>
            </a:r>
          </a:p>
        </p:txBody>
      </p:sp>
      <p:sp>
        <p:nvSpPr>
          <p:cNvPr id="152" name="TextBox 151"/>
          <p:cNvSpPr txBox="1"/>
          <p:nvPr/>
        </p:nvSpPr>
        <p:spPr>
          <a:xfrm>
            <a:off x="3258653" y="1494178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Above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3258653" y="4702555"/>
            <a:ext cx="1458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Below</a:t>
            </a:r>
          </a:p>
        </p:txBody>
      </p:sp>
      <p:pic>
        <p:nvPicPr>
          <p:cNvPr id="154" name="Picture 1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224" y="1992478"/>
            <a:ext cx="1490693" cy="1387887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55035">
            <a:off x="3289336" y="3557336"/>
            <a:ext cx="1490693" cy="1387887"/>
          </a:xfrm>
          <a:prstGeom prst="rect">
            <a:avLst/>
          </a:prstGeom>
        </p:spPr>
      </p:pic>
      <p:pic>
        <p:nvPicPr>
          <p:cNvPr id="156" name="Picture 1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917" y="2911060"/>
            <a:ext cx="1997139" cy="1859405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14" y="2771360"/>
            <a:ext cx="1997139" cy="18594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264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9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5817" y="3815899"/>
            <a:ext cx="2743200" cy="22479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089" y="1451524"/>
            <a:ext cx="2704762" cy="30857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16" y="-75037"/>
            <a:ext cx="2009775" cy="30861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546958" y="3204588"/>
            <a:ext cx="3556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Here is a bear.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82546" y="3767128"/>
            <a:ext cx="44851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balloon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above</a:t>
            </a:r>
            <a:r>
              <a:rPr lang="en-GB" sz="3200" dirty="0">
                <a:latin typeface="Comic Sans MS" panose="030F0702030302020204" pitchFamily="66" charset="0"/>
              </a:rPr>
              <a:t> the bear.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82835" y="3767128"/>
            <a:ext cx="44846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barrel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3200" dirty="0">
                <a:latin typeface="Comic Sans MS" panose="030F0702030302020204" pitchFamily="66" charset="0"/>
              </a:rPr>
              <a:t> the bear.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0.00781 -0.442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0.145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0" grpId="1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9450" y="181134"/>
            <a:ext cx="906122" cy="9061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1657" y="400758"/>
            <a:ext cx="169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7998" y="2388868"/>
            <a:ext cx="4317294" cy="4019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53063" y="744936"/>
            <a:ext cx="4528726" cy="42164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730" y="-182882"/>
            <a:ext cx="2932759" cy="27305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66147" y="3951354"/>
            <a:ext cx="4712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is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3200" dirty="0">
                <a:latin typeface="Comic Sans MS" panose="030F0702030302020204" pitchFamily="66" charset="0"/>
              </a:rPr>
              <a:t> the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58705" y="2688885"/>
            <a:ext cx="4537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is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above</a:t>
            </a:r>
            <a:r>
              <a:rPr lang="en-GB" sz="3200" dirty="0">
                <a:latin typeface="Comic Sans MS" panose="030F0702030302020204" pitchFamily="66" charset="0"/>
              </a:rPr>
              <a:t> the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56144" y="699134"/>
            <a:ext cx="1824202" cy="16983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003" y="2270534"/>
            <a:ext cx="1386393" cy="129078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791" y="1072073"/>
            <a:ext cx="1349909" cy="125681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622950" y="1397274"/>
            <a:ext cx="4569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is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above</a:t>
            </a:r>
            <a:r>
              <a:rPr lang="en-GB" sz="3200" dirty="0">
                <a:latin typeface="Comic Sans MS" panose="030F0702030302020204" pitchFamily="66" charset="0"/>
              </a:rPr>
              <a:t> the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22950" y="5096096"/>
            <a:ext cx="47121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is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below</a:t>
            </a:r>
            <a:r>
              <a:rPr lang="en-GB" sz="3200" dirty="0">
                <a:latin typeface="Comic Sans MS" panose="030F0702030302020204" pitchFamily="66" charset="0"/>
              </a:rPr>
              <a:t> the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261" y="3588409"/>
            <a:ext cx="1349909" cy="12568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56370" y="4463419"/>
            <a:ext cx="1824202" cy="169839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82086" y="3312436"/>
            <a:ext cx="1824202" cy="16983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450" y="4667226"/>
            <a:ext cx="1386393" cy="129078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3901" y="2100317"/>
            <a:ext cx="1824202" cy="16983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079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141" y="113381"/>
            <a:ext cx="4105884" cy="42228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212" y="-122381"/>
            <a:ext cx="1263889" cy="13452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5275" y="5323954"/>
            <a:ext cx="7393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is on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the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right</a:t>
            </a:r>
            <a:r>
              <a:rPr lang="en-GB" sz="3200" dirty="0">
                <a:latin typeface="Comic Sans MS" panose="030F0702030302020204" pitchFamily="66" charset="0"/>
              </a:rPr>
              <a:t> branch.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0926" y="4333969"/>
            <a:ext cx="8000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 is on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the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left </a:t>
            </a:r>
            <a:r>
              <a:rPr lang="en-GB" sz="3200" dirty="0">
                <a:latin typeface="Comic Sans MS" panose="030F0702030302020204" pitchFamily="66" charset="0"/>
              </a:rPr>
              <a:t>branch.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92" y="4006943"/>
            <a:ext cx="1028294" cy="10945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05159">
            <a:off x="3440517" y="941357"/>
            <a:ext cx="919366" cy="8906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05159">
            <a:off x="2275244" y="5164991"/>
            <a:ext cx="919366" cy="890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8461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-0.14479 0.330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19444 0.281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2" y="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356" y="131424"/>
            <a:ext cx="698364" cy="6983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35832" y="249773"/>
            <a:ext cx="1721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479" y="356399"/>
            <a:ext cx="3314700" cy="30861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700" y="1214832"/>
            <a:ext cx="3933915" cy="197320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924" y="830113"/>
            <a:ext cx="2526498" cy="2352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1808" y="4279903"/>
            <a:ext cx="7393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           to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  <a:r>
              <a:rPr lang="en-GB" sz="3200" dirty="0">
                <a:latin typeface="Comic Sans MS" panose="030F0702030302020204" pitchFamily="66" charset="0"/>
              </a:rPr>
              <a:t> of the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52252" y="3278239"/>
            <a:ext cx="8000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is a             to the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left </a:t>
            </a:r>
            <a:r>
              <a:rPr lang="en-GB" sz="3200" dirty="0">
                <a:latin typeface="Comic Sans MS" panose="030F0702030302020204" pitchFamily="66" charset="0"/>
              </a:rPr>
              <a:t>of the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5509">
            <a:off x="2391912" y="3133607"/>
            <a:ext cx="1708731" cy="8570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045" y="2822732"/>
            <a:ext cx="1318674" cy="122773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337" y="3911180"/>
            <a:ext cx="1392375" cy="12963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919" y="3844335"/>
            <a:ext cx="1318674" cy="122773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100511" y="5084462"/>
            <a:ext cx="73930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    jumped to the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left</a:t>
            </a:r>
            <a:r>
              <a:rPr lang="en-GB" sz="3200" dirty="0">
                <a:latin typeface="Comic Sans MS" panose="030F0702030302020204" pitchFamily="66" charset="0"/>
              </a:rPr>
              <a:t> onto the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5" y="4716981"/>
            <a:ext cx="1318674" cy="122773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50231">
            <a:off x="6639045" y="5177244"/>
            <a:ext cx="1708731" cy="8570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46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0.02315 C -0.0066 -0.01944 -0.02934 -0.01597 -0.03716 -0.01597 C -0.0875 -0.01597 -0.13924 -0.07037 -0.13924 -0.12477 C -0.13924 -0.09745 -0.16511 -0.07037 -0.18959 -0.07037 C -0.21546 -0.07037 -0.23993 -0.09791 -0.23993 -0.12477 C -0.23993 -0.11134 -0.25278 -0.09745 -0.2658 -0.09745 C -0.27865 -0.09745 -0.29167 -0.11088 -0.29167 -0.12477 C -0.29167 -0.11782 -0.29809 -0.11134 -0.30452 -0.11134 C -0.31094 -0.11134 -0.31754 -0.11828 -0.31754 -0.12477 C -0.31754 -0.12129 -0.32084 -0.11782 -0.32396 -0.11782 C -0.3257 -0.11782 -0.33039 -0.12153 -0.33039 -0.12477 C -0.33039 -0.12315 -0.33212 -0.12129 -0.33368 -0.12129 C -0.33368 -0.12106 -0.33716 -0.12315 -0.33716 -0.12477 C -0.33716 -0.12407 -0.33716 -0.12315 -0.33889 -0.12315 C -0.33889 -0.12361 -0.34046 -0.12407 -0.34046 -0.12477 C -0.34046 -0.12453 -0.34046 -0.12407 -0.34046 -0.12361 C -0.34219 -0.12361 -0.34219 -0.12407 -0.34219 -0.12453 C -0.34393 -0.12453 -0.34393 -0.12407 -0.34393 -0.12361 C -0.34549 -0.12361 -0.34549 -0.12407 -0.34549 -0.12453 " pathEditMode="relative" rAng="0" ptsTypes="AAAAAAAAAAAAAAAAAAA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74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4271" y="440603"/>
            <a:ext cx="601322" cy="6013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46344" y="510431"/>
            <a:ext cx="1802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go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8044" y="1333266"/>
            <a:ext cx="8133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       in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middle</a:t>
            </a:r>
            <a:r>
              <a:rPr lang="en-GB" sz="3200" dirty="0">
                <a:latin typeface="Comic Sans MS" panose="030F0702030302020204" pitchFamily="66" charset="0"/>
              </a:rPr>
              <a:t> of your page.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1224" y="2290774"/>
            <a:ext cx="5651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     to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left</a:t>
            </a:r>
            <a:r>
              <a:rPr lang="en-GB" sz="3200" dirty="0">
                <a:latin typeface="Comic Sans MS" panose="030F0702030302020204" pitchFamily="66" charset="0"/>
              </a:rPr>
              <a:t> of the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04111" y="4162375"/>
            <a:ext cx="7370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       to 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right</a:t>
            </a:r>
            <a:r>
              <a:rPr lang="en-GB" sz="3200" dirty="0">
                <a:latin typeface="Comic Sans MS" panose="030F0702030302020204" pitchFamily="66" charset="0"/>
              </a:rPr>
              <a:t> of the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203295" y="3208182"/>
            <a:ext cx="5999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      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above</a:t>
            </a:r>
            <a:r>
              <a:rPr lang="en-GB" sz="3200" dirty="0">
                <a:latin typeface="Comic Sans MS" panose="030F0702030302020204" pitchFamily="66" charset="0"/>
              </a:rPr>
              <a:t> the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746526" y="4975798"/>
            <a:ext cx="7370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Draw a         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below</a:t>
            </a:r>
            <a:r>
              <a:rPr lang="en-GB" sz="3200" dirty="0">
                <a:latin typeface="Comic Sans MS" panose="030F0702030302020204" pitchFamily="66" charset="0"/>
              </a:rPr>
              <a:t> the 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09875" y="1366766"/>
            <a:ext cx="612000" cy="61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1" name="Isosceles Triangle 10"/>
          <p:cNvSpPr/>
          <p:nvPr/>
        </p:nvSpPr>
        <p:spPr>
          <a:xfrm>
            <a:off x="2059395" y="2230821"/>
            <a:ext cx="596900" cy="62517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599" y="2877766"/>
            <a:ext cx="848184" cy="13024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/>
          <a:srcRect l="3943"/>
          <a:stretch/>
        </p:blipFill>
        <p:spPr>
          <a:xfrm>
            <a:off x="2278856" y="4188062"/>
            <a:ext cx="594714" cy="533400"/>
          </a:xfrm>
          <a:prstGeom prst="rect">
            <a:avLst/>
          </a:prstGeom>
        </p:spPr>
      </p:pic>
      <p:sp>
        <p:nvSpPr>
          <p:cNvPr id="14" name="Smiley Face 13"/>
          <p:cNvSpPr/>
          <p:nvPr/>
        </p:nvSpPr>
        <p:spPr>
          <a:xfrm>
            <a:off x="2373155" y="5002589"/>
            <a:ext cx="567662" cy="542707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98117" y="2270847"/>
            <a:ext cx="612000" cy="61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114533" y="3224876"/>
            <a:ext cx="612000" cy="61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603248" y="4083667"/>
            <a:ext cx="612000" cy="61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75918" y="4963782"/>
            <a:ext cx="612000" cy="612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025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3455375" y="2909097"/>
            <a:ext cx="1260000" cy="1260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>
            <a:off x="1373550" y="3041824"/>
            <a:ext cx="1220837" cy="9945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375" y="547702"/>
            <a:ext cx="1537822" cy="2361395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5396936" y="2944855"/>
            <a:ext cx="1601290" cy="1247690"/>
            <a:chOff x="5638236" y="2321010"/>
            <a:chExt cx="1601290" cy="124769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817663" y="2321010"/>
              <a:ext cx="1421863" cy="1224990"/>
            </a:xfrm>
            <a:prstGeom prst="rect">
              <a:avLst/>
            </a:prstGeom>
          </p:spPr>
        </p:pic>
        <p:sp>
          <p:nvSpPr>
            <p:cNvPr id="25" name="Freeform 24"/>
            <p:cNvSpPr/>
            <p:nvPr/>
          </p:nvSpPr>
          <p:spPr>
            <a:xfrm>
              <a:off x="5638236" y="2561131"/>
              <a:ext cx="318064" cy="1007569"/>
            </a:xfrm>
            <a:custGeom>
              <a:avLst/>
              <a:gdLst>
                <a:gd name="connsiteX0" fmla="*/ 564 w 318064"/>
                <a:gd name="connsiteY0" fmla="*/ 4269 h 1007569"/>
                <a:gd name="connsiteX1" fmla="*/ 64064 w 318064"/>
                <a:gd name="connsiteY1" fmla="*/ 55069 h 1007569"/>
                <a:gd name="connsiteX2" fmla="*/ 114864 w 318064"/>
                <a:gd name="connsiteY2" fmla="*/ 131269 h 1007569"/>
                <a:gd name="connsiteX3" fmla="*/ 165664 w 318064"/>
                <a:gd name="connsiteY3" fmla="*/ 207469 h 1007569"/>
                <a:gd name="connsiteX4" fmla="*/ 191064 w 318064"/>
                <a:gd name="connsiteY4" fmla="*/ 245569 h 1007569"/>
                <a:gd name="connsiteX5" fmla="*/ 229164 w 318064"/>
                <a:gd name="connsiteY5" fmla="*/ 283669 h 1007569"/>
                <a:gd name="connsiteX6" fmla="*/ 254564 w 318064"/>
                <a:gd name="connsiteY6" fmla="*/ 372569 h 1007569"/>
                <a:gd name="connsiteX7" fmla="*/ 229164 w 318064"/>
                <a:gd name="connsiteY7" fmla="*/ 410669 h 1007569"/>
                <a:gd name="connsiteX8" fmla="*/ 216464 w 318064"/>
                <a:gd name="connsiteY8" fmla="*/ 448769 h 1007569"/>
                <a:gd name="connsiteX9" fmla="*/ 241864 w 318064"/>
                <a:gd name="connsiteY9" fmla="*/ 588469 h 1007569"/>
                <a:gd name="connsiteX10" fmla="*/ 267264 w 318064"/>
                <a:gd name="connsiteY10" fmla="*/ 626569 h 1007569"/>
                <a:gd name="connsiteX11" fmla="*/ 279964 w 318064"/>
                <a:gd name="connsiteY11" fmla="*/ 664669 h 1007569"/>
                <a:gd name="connsiteX12" fmla="*/ 318064 w 318064"/>
                <a:gd name="connsiteY12" fmla="*/ 740869 h 1007569"/>
                <a:gd name="connsiteX13" fmla="*/ 305364 w 318064"/>
                <a:gd name="connsiteY13" fmla="*/ 893269 h 1007569"/>
                <a:gd name="connsiteX14" fmla="*/ 229164 w 318064"/>
                <a:gd name="connsiteY14" fmla="*/ 944069 h 1007569"/>
                <a:gd name="connsiteX15" fmla="*/ 178364 w 318064"/>
                <a:gd name="connsiteY15" fmla="*/ 994869 h 1007569"/>
                <a:gd name="connsiteX16" fmla="*/ 140264 w 318064"/>
                <a:gd name="connsiteY16" fmla="*/ 1007569 h 1007569"/>
                <a:gd name="connsiteX17" fmla="*/ 51364 w 318064"/>
                <a:gd name="connsiteY17" fmla="*/ 956769 h 1007569"/>
                <a:gd name="connsiteX18" fmla="*/ 25964 w 318064"/>
                <a:gd name="connsiteY18" fmla="*/ 880569 h 1007569"/>
                <a:gd name="connsiteX19" fmla="*/ 51364 w 318064"/>
                <a:gd name="connsiteY19" fmla="*/ 664669 h 1007569"/>
                <a:gd name="connsiteX20" fmla="*/ 76764 w 318064"/>
                <a:gd name="connsiteY20" fmla="*/ 626569 h 1007569"/>
                <a:gd name="connsiteX21" fmla="*/ 102164 w 318064"/>
                <a:gd name="connsiteY21" fmla="*/ 550369 h 1007569"/>
                <a:gd name="connsiteX22" fmla="*/ 89464 w 318064"/>
                <a:gd name="connsiteY22" fmla="*/ 245569 h 1007569"/>
                <a:gd name="connsiteX23" fmla="*/ 76764 w 318064"/>
                <a:gd name="connsiteY23" fmla="*/ 207469 h 1007569"/>
                <a:gd name="connsiteX24" fmla="*/ 38664 w 318064"/>
                <a:gd name="connsiteY24" fmla="*/ 169369 h 1007569"/>
                <a:gd name="connsiteX25" fmla="*/ 564 w 318064"/>
                <a:gd name="connsiteY25" fmla="*/ 4269 h 10075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18064" h="1007569">
                  <a:moveTo>
                    <a:pt x="564" y="4269"/>
                  </a:moveTo>
                  <a:cubicBezTo>
                    <a:pt x="4797" y="-14781"/>
                    <a:pt x="45931" y="34921"/>
                    <a:pt x="64064" y="55069"/>
                  </a:cubicBezTo>
                  <a:cubicBezTo>
                    <a:pt x="84485" y="77760"/>
                    <a:pt x="97931" y="105869"/>
                    <a:pt x="114864" y="131269"/>
                  </a:cubicBezTo>
                  <a:lnTo>
                    <a:pt x="165664" y="207469"/>
                  </a:lnTo>
                  <a:cubicBezTo>
                    <a:pt x="174131" y="220169"/>
                    <a:pt x="180271" y="234776"/>
                    <a:pt x="191064" y="245569"/>
                  </a:cubicBezTo>
                  <a:lnTo>
                    <a:pt x="229164" y="283669"/>
                  </a:lnTo>
                  <a:cubicBezTo>
                    <a:pt x="233930" y="297967"/>
                    <a:pt x="256159" y="361406"/>
                    <a:pt x="254564" y="372569"/>
                  </a:cubicBezTo>
                  <a:cubicBezTo>
                    <a:pt x="252405" y="387679"/>
                    <a:pt x="235990" y="397017"/>
                    <a:pt x="229164" y="410669"/>
                  </a:cubicBezTo>
                  <a:cubicBezTo>
                    <a:pt x="223177" y="422643"/>
                    <a:pt x="220697" y="436069"/>
                    <a:pt x="216464" y="448769"/>
                  </a:cubicBezTo>
                  <a:cubicBezTo>
                    <a:pt x="220842" y="483792"/>
                    <a:pt x="222287" y="549314"/>
                    <a:pt x="241864" y="588469"/>
                  </a:cubicBezTo>
                  <a:cubicBezTo>
                    <a:pt x="248690" y="602121"/>
                    <a:pt x="260438" y="612917"/>
                    <a:pt x="267264" y="626569"/>
                  </a:cubicBezTo>
                  <a:cubicBezTo>
                    <a:pt x="273251" y="638543"/>
                    <a:pt x="273977" y="652695"/>
                    <a:pt x="279964" y="664669"/>
                  </a:cubicBezTo>
                  <a:cubicBezTo>
                    <a:pt x="329203" y="763146"/>
                    <a:pt x="286142" y="645104"/>
                    <a:pt x="318064" y="740869"/>
                  </a:cubicBezTo>
                  <a:cubicBezTo>
                    <a:pt x="313831" y="791669"/>
                    <a:pt x="325796" y="846567"/>
                    <a:pt x="305364" y="893269"/>
                  </a:cubicBezTo>
                  <a:cubicBezTo>
                    <a:pt x="293128" y="921237"/>
                    <a:pt x="250750" y="922483"/>
                    <a:pt x="229164" y="944069"/>
                  </a:cubicBezTo>
                  <a:cubicBezTo>
                    <a:pt x="212231" y="961002"/>
                    <a:pt x="197851" y="980950"/>
                    <a:pt x="178364" y="994869"/>
                  </a:cubicBezTo>
                  <a:cubicBezTo>
                    <a:pt x="167471" y="1002650"/>
                    <a:pt x="152964" y="1003336"/>
                    <a:pt x="140264" y="1007569"/>
                  </a:cubicBezTo>
                  <a:cubicBezTo>
                    <a:pt x="81134" y="995743"/>
                    <a:pt x="75064" y="1010095"/>
                    <a:pt x="51364" y="956769"/>
                  </a:cubicBezTo>
                  <a:cubicBezTo>
                    <a:pt x="40490" y="932303"/>
                    <a:pt x="25964" y="880569"/>
                    <a:pt x="25964" y="880569"/>
                  </a:cubicBezTo>
                  <a:cubicBezTo>
                    <a:pt x="27971" y="852475"/>
                    <a:pt x="22499" y="722400"/>
                    <a:pt x="51364" y="664669"/>
                  </a:cubicBezTo>
                  <a:cubicBezTo>
                    <a:pt x="58190" y="651017"/>
                    <a:pt x="70565" y="640517"/>
                    <a:pt x="76764" y="626569"/>
                  </a:cubicBezTo>
                  <a:cubicBezTo>
                    <a:pt x="87638" y="602103"/>
                    <a:pt x="102164" y="550369"/>
                    <a:pt x="102164" y="550369"/>
                  </a:cubicBezTo>
                  <a:cubicBezTo>
                    <a:pt x="97931" y="448769"/>
                    <a:pt x="96976" y="346979"/>
                    <a:pt x="89464" y="245569"/>
                  </a:cubicBezTo>
                  <a:cubicBezTo>
                    <a:pt x="88475" y="232219"/>
                    <a:pt x="84190" y="218608"/>
                    <a:pt x="76764" y="207469"/>
                  </a:cubicBezTo>
                  <a:cubicBezTo>
                    <a:pt x="66801" y="192525"/>
                    <a:pt x="51364" y="182069"/>
                    <a:pt x="38664" y="169369"/>
                  </a:cubicBezTo>
                  <a:cubicBezTo>
                    <a:pt x="16593" y="103156"/>
                    <a:pt x="-3669" y="23319"/>
                    <a:pt x="564" y="4269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Smiley Face 25"/>
          <p:cNvSpPr/>
          <p:nvPr/>
        </p:nvSpPr>
        <p:spPr>
          <a:xfrm>
            <a:off x="3556000" y="4736800"/>
            <a:ext cx="1058751" cy="10952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846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6" grpId="0" animBg="1"/>
      <p:bldP spid="2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</a:t>
            </a:r>
            <a:r>
              <a:rPr lang="en-GB">
                <a:cs typeface="Calibri" panose="020F0502020204030204" pitchFamily="34" charset="0"/>
              </a:rPr>
              <a:t>the questions </a:t>
            </a:r>
            <a:r>
              <a:rPr lang="en-GB" dirty="0">
                <a:cs typeface="Calibri" panose="020F0502020204030204" pitchFamily="34" charset="0"/>
              </a:rPr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.7|1.6|1.9|1.9|2|1.8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|3.9|1.6|2.1|3.6|1.4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7|27.3|12.9|5.8|5.1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6|9.1|15.4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8|37.2|8.3|12.1|1.2|1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6|3.1|2.8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14687</TotalTime>
  <Words>156</Words>
  <Application>Microsoft Office PowerPoint</Application>
  <PresentationFormat>On-screen Show (4:3)</PresentationFormat>
  <Paragraphs>36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289</cp:revision>
  <dcterms:created xsi:type="dcterms:W3CDTF">2019-07-05T11:02:13Z</dcterms:created>
  <dcterms:modified xsi:type="dcterms:W3CDTF">2021-04-24T22:27:50Z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