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05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1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5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9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37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4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2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9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87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9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28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00" y="163788"/>
            <a:ext cx="6301501" cy="894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6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17" y="169378"/>
            <a:ext cx="6409054" cy="915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14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348" y="154263"/>
            <a:ext cx="6291386" cy="908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03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19" y="331511"/>
            <a:ext cx="6234509" cy="877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41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4</cp:revision>
  <dcterms:created xsi:type="dcterms:W3CDTF">2020-06-19T12:28:32Z</dcterms:created>
  <dcterms:modified xsi:type="dcterms:W3CDTF">2020-06-19T12:38:28Z</dcterms:modified>
</cp:coreProperties>
</file>