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3" r:id="rId3"/>
    <p:sldId id="293" r:id="rId4"/>
    <p:sldId id="294" r:id="rId5"/>
    <p:sldId id="298" r:id="rId6"/>
    <p:sldId id="303" r:id="rId7"/>
    <p:sldId id="305" r:id="rId8"/>
    <p:sldId id="306" r:id="rId9"/>
    <p:sldId id="30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958" userDrawn="1">
          <p15:clr>
            <a:srgbClr val="A4A3A4"/>
          </p15:clr>
        </p15:guide>
        <p15:guide id="10" orient="horz" pos="3861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2321"/>
    <a:srgbClr val="DB5983"/>
    <a:srgbClr val="3399FF"/>
    <a:srgbClr val="00A8E7"/>
    <a:srgbClr val="0076B0"/>
    <a:srgbClr val="AFDEF9"/>
    <a:srgbClr val="47B1E5"/>
    <a:srgbClr val="32B3A2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701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176" y="54"/>
      </p:cViewPr>
      <p:guideLst>
        <p:guide orient="horz" pos="2160"/>
        <p:guide pos="2880"/>
        <p:guide pos="363"/>
        <p:guide orient="horz" pos="3974"/>
        <p:guide pos="5397"/>
        <p:guide orient="horz" pos="346"/>
        <p:guide pos="476"/>
        <p:guide orient="horz" pos="958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primary-teaching-resources-french/planit-primary-teaching-resources-french-year-3/planit-french-primary-teaching-resources-year-3-food-glorious-food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planit-primary-teaching-resources-french/planit-primary-teaching-resources-french-year-3/planit-french-primary-teaching-resources-year-3-food-glorious-food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869E86A-9F25-48F8-98F2-6575F497F6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175260" y="5847564"/>
            <a:ext cx="1424940" cy="10104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1AD48A0-8A9C-4533-AD3B-2E3D94C68E1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ounded Rectangle 6"/>
          <p:cNvSpPr/>
          <p:nvPr userDrawn="1"/>
        </p:nvSpPr>
        <p:spPr bwMode="auto">
          <a:xfrm>
            <a:off x="457198" y="2930434"/>
            <a:ext cx="8220076" cy="346560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457200" y="438151"/>
            <a:ext cx="8220074" cy="2267631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CE3AC44-8D91-42EE-BD2F-7C11ED5D20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7E411E4-B09E-4D31-B2C9-744C975C7C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>
            <a:hlinkClick r:id="rId3"/>
          </p:cNvPr>
          <p:cNvSpPr/>
          <p:nvPr userDrawn="1"/>
        </p:nvSpPr>
        <p:spPr>
          <a:xfrm>
            <a:off x="175260" y="5848062"/>
            <a:ext cx="1424940" cy="1009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9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png"/><Relationship Id="rId3" Type="http://schemas.openxmlformats.org/officeDocument/2006/relationships/image" Target="../media/image5.jpeg"/><Relationship Id="rId21" Type="http://schemas.openxmlformats.org/officeDocument/2006/relationships/image" Target="../media/image23.pn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png"/><Relationship Id="rId2" Type="http://schemas.openxmlformats.org/officeDocument/2006/relationships/image" Target="../media/image4.tiff"/><Relationship Id="rId16" Type="http://schemas.openxmlformats.org/officeDocument/2006/relationships/image" Target="../media/image18.jpe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pn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19.png"/><Relationship Id="rId3" Type="http://schemas.microsoft.com/office/2007/relationships/media" Target="../media/media2.m4a"/><Relationship Id="rId21" Type="http://schemas.openxmlformats.org/officeDocument/2006/relationships/image" Target="../media/image22.png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audio" Target="../media/media1.m4a"/><Relationship Id="rId16" Type="http://schemas.openxmlformats.org/officeDocument/2006/relationships/image" Target="../media/image34.png"/><Relationship Id="rId20" Type="http://schemas.openxmlformats.org/officeDocument/2006/relationships/image" Target="../media/image21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9.png"/><Relationship Id="rId24" Type="http://schemas.openxmlformats.org/officeDocument/2006/relationships/image" Target="../media/image25.png"/><Relationship Id="rId5" Type="http://schemas.microsoft.com/office/2007/relationships/media" Target="../media/media3.m4a"/><Relationship Id="rId15" Type="http://schemas.openxmlformats.org/officeDocument/2006/relationships/image" Target="../media/image33.png"/><Relationship Id="rId23" Type="http://schemas.openxmlformats.org/officeDocument/2006/relationships/image" Target="../media/image24.png"/><Relationship Id="rId10" Type="http://schemas.openxmlformats.org/officeDocument/2006/relationships/image" Target="../media/image28.png"/><Relationship Id="rId19" Type="http://schemas.openxmlformats.org/officeDocument/2006/relationships/image" Target="../media/image20.png"/><Relationship Id="rId4" Type="http://schemas.openxmlformats.org/officeDocument/2006/relationships/audio" Target="../media/media2.m4a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4a"/><Relationship Id="rId13" Type="http://schemas.openxmlformats.org/officeDocument/2006/relationships/image" Target="../media/image39.png"/><Relationship Id="rId18" Type="http://schemas.openxmlformats.org/officeDocument/2006/relationships/image" Target="../media/image33.png"/><Relationship Id="rId26" Type="http://schemas.openxmlformats.org/officeDocument/2006/relationships/image" Target="../media/image24.png"/><Relationship Id="rId3" Type="http://schemas.microsoft.com/office/2007/relationships/media" Target="../media/media3.m4a"/><Relationship Id="rId21" Type="http://schemas.openxmlformats.org/officeDocument/2006/relationships/image" Target="../media/image19.png"/><Relationship Id="rId7" Type="http://schemas.microsoft.com/office/2007/relationships/media" Target="../media/media5.m4a"/><Relationship Id="rId12" Type="http://schemas.openxmlformats.org/officeDocument/2006/relationships/image" Target="../media/image38.png"/><Relationship Id="rId17" Type="http://schemas.openxmlformats.org/officeDocument/2006/relationships/image" Target="../media/image32.png"/><Relationship Id="rId25" Type="http://schemas.openxmlformats.org/officeDocument/2006/relationships/image" Target="../media/image23.png"/><Relationship Id="rId2" Type="http://schemas.openxmlformats.org/officeDocument/2006/relationships/audio" Target="../media/media2.m4a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microsoft.com/office/2007/relationships/media" Target="../media/media2.m4a"/><Relationship Id="rId6" Type="http://schemas.openxmlformats.org/officeDocument/2006/relationships/audio" Target="../media/media4.m4a"/><Relationship Id="rId11" Type="http://schemas.openxmlformats.org/officeDocument/2006/relationships/image" Target="../media/image37.png"/><Relationship Id="rId24" Type="http://schemas.openxmlformats.org/officeDocument/2006/relationships/image" Target="../media/image22.png"/><Relationship Id="rId5" Type="http://schemas.microsoft.com/office/2007/relationships/media" Target="../media/media4.m4a"/><Relationship Id="rId15" Type="http://schemas.openxmlformats.org/officeDocument/2006/relationships/image" Target="../media/image30.png"/><Relationship Id="rId23" Type="http://schemas.openxmlformats.org/officeDocument/2006/relationships/image" Target="../media/image21.png"/><Relationship Id="rId10" Type="http://schemas.openxmlformats.org/officeDocument/2006/relationships/image" Target="../media/image36.png"/><Relationship Id="rId19" Type="http://schemas.openxmlformats.org/officeDocument/2006/relationships/image" Target="../media/image34.png"/><Relationship Id="rId4" Type="http://schemas.openxmlformats.org/officeDocument/2006/relationships/audio" Target="../media/media3.m4a"/><Relationship Id="rId9" Type="http://schemas.openxmlformats.org/officeDocument/2006/relationships/slideLayout" Target="../slideLayouts/slideLayout3.xml"/><Relationship Id="rId14" Type="http://schemas.openxmlformats.org/officeDocument/2006/relationships/image" Target="../media/image40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13" Type="http://schemas.microsoft.com/office/2007/relationships/media" Target="../media/media12.m4a"/><Relationship Id="rId18" Type="http://schemas.openxmlformats.org/officeDocument/2006/relationships/audio" Target="../media/media14.m4a"/><Relationship Id="rId26" Type="http://schemas.openxmlformats.org/officeDocument/2006/relationships/image" Target="../media/image45.png"/><Relationship Id="rId39" Type="http://schemas.openxmlformats.org/officeDocument/2006/relationships/image" Target="../media/image56.png"/><Relationship Id="rId21" Type="http://schemas.openxmlformats.org/officeDocument/2006/relationships/slideLayout" Target="../slideLayouts/slideLayout3.xml"/><Relationship Id="rId34" Type="http://schemas.openxmlformats.org/officeDocument/2006/relationships/image" Target="../media/image53.png"/><Relationship Id="rId42" Type="http://schemas.openxmlformats.org/officeDocument/2006/relationships/image" Target="../media/image59.png"/><Relationship Id="rId47" Type="http://schemas.openxmlformats.org/officeDocument/2006/relationships/image" Target="../media/image64.png"/><Relationship Id="rId50" Type="http://schemas.openxmlformats.org/officeDocument/2006/relationships/image" Target="../media/image33.png"/><Relationship Id="rId55" Type="http://schemas.openxmlformats.org/officeDocument/2006/relationships/image" Target="../media/image21.png"/><Relationship Id="rId7" Type="http://schemas.microsoft.com/office/2007/relationships/media" Target="../media/media9.m4a"/><Relationship Id="rId12" Type="http://schemas.openxmlformats.org/officeDocument/2006/relationships/audio" Target="../media/media11.m4a"/><Relationship Id="rId17" Type="http://schemas.microsoft.com/office/2007/relationships/media" Target="../media/media14.m4a"/><Relationship Id="rId25" Type="http://schemas.openxmlformats.org/officeDocument/2006/relationships/image" Target="../media/image44.png"/><Relationship Id="rId33" Type="http://schemas.openxmlformats.org/officeDocument/2006/relationships/image" Target="../media/image52.png"/><Relationship Id="rId38" Type="http://schemas.openxmlformats.org/officeDocument/2006/relationships/image" Target="../media/image55.png"/><Relationship Id="rId46" Type="http://schemas.openxmlformats.org/officeDocument/2006/relationships/image" Target="../media/image63.png"/><Relationship Id="rId59" Type="http://schemas.openxmlformats.org/officeDocument/2006/relationships/image" Target="../media/image25.png"/><Relationship Id="rId2" Type="http://schemas.openxmlformats.org/officeDocument/2006/relationships/audio" Target="../media/media6.m4a"/><Relationship Id="rId16" Type="http://schemas.openxmlformats.org/officeDocument/2006/relationships/audio" Target="../media/media13.m4a"/><Relationship Id="rId20" Type="http://schemas.openxmlformats.org/officeDocument/2006/relationships/audio" Target="../media/media15.m4a"/><Relationship Id="rId29" Type="http://schemas.openxmlformats.org/officeDocument/2006/relationships/image" Target="../media/image48.png"/><Relationship Id="rId41" Type="http://schemas.openxmlformats.org/officeDocument/2006/relationships/image" Target="../media/image58.png"/><Relationship Id="rId54" Type="http://schemas.openxmlformats.org/officeDocument/2006/relationships/image" Target="../media/image20.png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11" Type="http://schemas.microsoft.com/office/2007/relationships/media" Target="../media/media11.m4a"/><Relationship Id="rId24" Type="http://schemas.openxmlformats.org/officeDocument/2006/relationships/image" Target="../media/image43.png"/><Relationship Id="rId32" Type="http://schemas.openxmlformats.org/officeDocument/2006/relationships/image" Target="../media/image51.png"/><Relationship Id="rId37" Type="http://schemas.openxmlformats.org/officeDocument/2006/relationships/image" Target="../media/image31.png"/><Relationship Id="rId40" Type="http://schemas.openxmlformats.org/officeDocument/2006/relationships/image" Target="../media/image57.png"/><Relationship Id="rId45" Type="http://schemas.openxmlformats.org/officeDocument/2006/relationships/image" Target="../media/image62.png"/><Relationship Id="rId53" Type="http://schemas.openxmlformats.org/officeDocument/2006/relationships/image" Target="../media/image19.png"/><Relationship Id="rId58" Type="http://schemas.openxmlformats.org/officeDocument/2006/relationships/image" Target="../media/image24.png"/><Relationship Id="rId5" Type="http://schemas.microsoft.com/office/2007/relationships/media" Target="../media/media8.m4a"/><Relationship Id="rId15" Type="http://schemas.microsoft.com/office/2007/relationships/media" Target="../media/media13.m4a"/><Relationship Id="rId23" Type="http://schemas.openxmlformats.org/officeDocument/2006/relationships/image" Target="../media/image42.png"/><Relationship Id="rId28" Type="http://schemas.openxmlformats.org/officeDocument/2006/relationships/image" Target="../media/image47.png"/><Relationship Id="rId36" Type="http://schemas.openxmlformats.org/officeDocument/2006/relationships/image" Target="../media/image30.png"/><Relationship Id="rId49" Type="http://schemas.openxmlformats.org/officeDocument/2006/relationships/image" Target="../media/image32.png"/><Relationship Id="rId57" Type="http://schemas.openxmlformats.org/officeDocument/2006/relationships/image" Target="../media/image23.png"/><Relationship Id="rId10" Type="http://schemas.openxmlformats.org/officeDocument/2006/relationships/audio" Target="../media/media10.m4a"/><Relationship Id="rId19" Type="http://schemas.microsoft.com/office/2007/relationships/media" Target="../media/media15.m4a"/><Relationship Id="rId31" Type="http://schemas.openxmlformats.org/officeDocument/2006/relationships/image" Target="../media/image50.png"/><Relationship Id="rId44" Type="http://schemas.openxmlformats.org/officeDocument/2006/relationships/image" Target="../media/image61.png"/><Relationship Id="rId52" Type="http://schemas.openxmlformats.org/officeDocument/2006/relationships/image" Target="../media/image35.png"/><Relationship Id="rId4" Type="http://schemas.openxmlformats.org/officeDocument/2006/relationships/audio" Target="../media/media7.m4a"/><Relationship Id="rId9" Type="http://schemas.microsoft.com/office/2007/relationships/media" Target="../media/media10.m4a"/><Relationship Id="rId14" Type="http://schemas.openxmlformats.org/officeDocument/2006/relationships/audio" Target="../media/media12.m4a"/><Relationship Id="rId22" Type="http://schemas.openxmlformats.org/officeDocument/2006/relationships/image" Target="../media/image41.png"/><Relationship Id="rId27" Type="http://schemas.openxmlformats.org/officeDocument/2006/relationships/image" Target="../media/image46.png"/><Relationship Id="rId30" Type="http://schemas.openxmlformats.org/officeDocument/2006/relationships/image" Target="../media/image49.png"/><Relationship Id="rId35" Type="http://schemas.openxmlformats.org/officeDocument/2006/relationships/image" Target="../media/image54.png"/><Relationship Id="rId43" Type="http://schemas.openxmlformats.org/officeDocument/2006/relationships/image" Target="../media/image60.png"/><Relationship Id="rId48" Type="http://schemas.openxmlformats.org/officeDocument/2006/relationships/image" Target="../media/image65.png"/><Relationship Id="rId56" Type="http://schemas.openxmlformats.org/officeDocument/2006/relationships/image" Target="../media/image22.png"/><Relationship Id="rId8" Type="http://schemas.openxmlformats.org/officeDocument/2006/relationships/audio" Target="../media/media9.m4a"/><Relationship Id="rId51" Type="http://schemas.openxmlformats.org/officeDocument/2006/relationships/image" Target="../media/image34.png"/><Relationship Id="rId3" Type="http://schemas.microsoft.com/office/2007/relationships/media" Target="../media/media7.m4a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m4a"/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67.png"/><Relationship Id="rId26" Type="http://schemas.openxmlformats.org/officeDocument/2006/relationships/image" Target="../media/image74.png"/><Relationship Id="rId39" Type="http://schemas.openxmlformats.org/officeDocument/2006/relationships/image" Target="../media/image24.png"/><Relationship Id="rId3" Type="http://schemas.microsoft.com/office/2007/relationships/media" Target="../media/media17.m4a"/><Relationship Id="rId21" Type="http://schemas.openxmlformats.org/officeDocument/2006/relationships/image" Target="../media/image70.png"/><Relationship Id="rId34" Type="http://schemas.openxmlformats.org/officeDocument/2006/relationships/image" Target="../media/image19.png"/><Relationship Id="rId7" Type="http://schemas.microsoft.com/office/2007/relationships/media" Target="../media/media19.m4a"/><Relationship Id="rId12" Type="http://schemas.openxmlformats.org/officeDocument/2006/relationships/audio" Target="../media/media21.m4a"/><Relationship Id="rId17" Type="http://schemas.openxmlformats.org/officeDocument/2006/relationships/image" Target="../media/image44.png"/><Relationship Id="rId25" Type="http://schemas.openxmlformats.org/officeDocument/2006/relationships/image" Target="../media/image73.png"/><Relationship Id="rId33" Type="http://schemas.openxmlformats.org/officeDocument/2006/relationships/image" Target="../media/image35.png"/><Relationship Id="rId38" Type="http://schemas.openxmlformats.org/officeDocument/2006/relationships/image" Target="../media/image23.png"/><Relationship Id="rId2" Type="http://schemas.openxmlformats.org/officeDocument/2006/relationships/audio" Target="../media/media16.m4a"/><Relationship Id="rId16" Type="http://schemas.openxmlformats.org/officeDocument/2006/relationships/image" Target="../media/image43.png"/><Relationship Id="rId20" Type="http://schemas.openxmlformats.org/officeDocument/2006/relationships/image" Target="../media/image69.png"/><Relationship Id="rId29" Type="http://schemas.openxmlformats.org/officeDocument/2006/relationships/image" Target="../media/image76.png"/><Relationship Id="rId1" Type="http://schemas.microsoft.com/office/2007/relationships/media" Target="../media/media16.m4a"/><Relationship Id="rId6" Type="http://schemas.openxmlformats.org/officeDocument/2006/relationships/audio" Target="../media/media18.m4a"/><Relationship Id="rId11" Type="http://schemas.microsoft.com/office/2007/relationships/media" Target="../media/media21.m4a"/><Relationship Id="rId24" Type="http://schemas.openxmlformats.org/officeDocument/2006/relationships/image" Target="../media/image72.png"/><Relationship Id="rId32" Type="http://schemas.openxmlformats.org/officeDocument/2006/relationships/image" Target="../media/image34.png"/><Relationship Id="rId37" Type="http://schemas.openxmlformats.org/officeDocument/2006/relationships/image" Target="../media/image22.png"/><Relationship Id="rId40" Type="http://schemas.openxmlformats.org/officeDocument/2006/relationships/image" Target="../media/image25.png"/><Relationship Id="rId5" Type="http://schemas.microsoft.com/office/2007/relationships/media" Target="../media/media18.m4a"/><Relationship Id="rId15" Type="http://schemas.openxmlformats.org/officeDocument/2006/relationships/image" Target="../media/image66.png"/><Relationship Id="rId23" Type="http://schemas.openxmlformats.org/officeDocument/2006/relationships/image" Target="../media/image30.png"/><Relationship Id="rId28" Type="http://schemas.openxmlformats.org/officeDocument/2006/relationships/image" Target="../media/image31.png"/><Relationship Id="rId36" Type="http://schemas.openxmlformats.org/officeDocument/2006/relationships/image" Target="../media/image21.png"/><Relationship Id="rId10" Type="http://schemas.openxmlformats.org/officeDocument/2006/relationships/audio" Target="../media/media20.m4a"/><Relationship Id="rId19" Type="http://schemas.openxmlformats.org/officeDocument/2006/relationships/image" Target="../media/image68.png"/><Relationship Id="rId31" Type="http://schemas.openxmlformats.org/officeDocument/2006/relationships/image" Target="../media/image33.png"/><Relationship Id="rId4" Type="http://schemas.openxmlformats.org/officeDocument/2006/relationships/audio" Target="../media/media17.m4a"/><Relationship Id="rId9" Type="http://schemas.microsoft.com/office/2007/relationships/media" Target="../media/media20.m4a"/><Relationship Id="rId14" Type="http://schemas.openxmlformats.org/officeDocument/2006/relationships/image" Target="../media/image41.png"/><Relationship Id="rId22" Type="http://schemas.openxmlformats.org/officeDocument/2006/relationships/image" Target="../media/image71.png"/><Relationship Id="rId27" Type="http://schemas.openxmlformats.org/officeDocument/2006/relationships/image" Target="../media/image75.png"/><Relationship Id="rId30" Type="http://schemas.openxmlformats.org/officeDocument/2006/relationships/image" Target="../media/image32.png"/><Relationship Id="rId35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13" Type="http://schemas.openxmlformats.org/officeDocument/2006/relationships/image" Target="../media/image83.png"/><Relationship Id="rId18" Type="http://schemas.openxmlformats.org/officeDocument/2006/relationships/image" Target="../media/image21.png"/><Relationship Id="rId3" Type="http://schemas.microsoft.com/office/2007/relationships/media" Target="../media/media23.m4a"/><Relationship Id="rId21" Type="http://schemas.openxmlformats.org/officeDocument/2006/relationships/image" Target="../media/image24.pn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17" Type="http://schemas.openxmlformats.org/officeDocument/2006/relationships/image" Target="../media/image20.png"/><Relationship Id="rId2" Type="http://schemas.openxmlformats.org/officeDocument/2006/relationships/audio" Target="../media/media22.m4a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microsoft.com/office/2007/relationships/media" Target="../media/media22.m4a"/><Relationship Id="rId6" Type="http://schemas.openxmlformats.org/officeDocument/2006/relationships/image" Target="../media/image36.png"/><Relationship Id="rId11" Type="http://schemas.openxmlformats.org/officeDocument/2006/relationships/image" Target="../media/image81.jpeg"/><Relationship Id="rId5" Type="http://schemas.openxmlformats.org/officeDocument/2006/relationships/slideLayout" Target="../slideLayouts/slideLayout3.xml"/><Relationship Id="rId15" Type="http://schemas.openxmlformats.org/officeDocument/2006/relationships/image" Target="../media/image31.png"/><Relationship Id="rId10" Type="http://schemas.openxmlformats.org/officeDocument/2006/relationships/image" Target="../media/image80.jpeg"/><Relationship Id="rId19" Type="http://schemas.openxmlformats.org/officeDocument/2006/relationships/image" Target="../media/image22.png"/><Relationship Id="rId4" Type="http://schemas.openxmlformats.org/officeDocument/2006/relationships/audio" Target="../media/media23.m4a"/><Relationship Id="rId9" Type="http://schemas.openxmlformats.org/officeDocument/2006/relationships/image" Target="../media/image79.jpeg"/><Relationship Id="rId14" Type="http://schemas.openxmlformats.org/officeDocument/2006/relationships/image" Target="../media/image30.png"/><Relationship Id="rId22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3.xml"/><Relationship Id="rId18" Type="http://schemas.openxmlformats.org/officeDocument/2006/relationships/image" Target="../media/image30.png"/><Relationship Id="rId26" Type="http://schemas.openxmlformats.org/officeDocument/2006/relationships/image" Target="../media/image90.png"/><Relationship Id="rId39" Type="http://schemas.openxmlformats.org/officeDocument/2006/relationships/image" Target="../media/image31.png"/><Relationship Id="rId3" Type="http://schemas.microsoft.com/office/2007/relationships/media" Target="../media/media25.m4a"/><Relationship Id="rId21" Type="http://schemas.openxmlformats.org/officeDocument/2006/relationships/image" Target="../media/image85.png"/><Relationship Id="rId34" Type="http://schemas.openxmlformats.org/officeDocument/2006/relationships/image" Target="../media/image98.png"/><Relationship Id="rId42" Type="http://schemas.openxmlformats.org/officeDocument/2006/relationships/image" Target="../media/image34.png"/><Relationship Id="rId47" Type="http://schemas.openxmlformats.org/officeDocument/2006/relationships/image" Target="../media/image22.png"/><Relationship Id="rId50" Type="http://schemas.openxmlformats.org/officeDocument/2006/relationships/image" Target="../media/image25.png"/><Relationship Id="rId7" Type="http://schemas.microsoft.com/office/2007/relationships/media" Target="../media/media27.m4a"/><Relationship Id="rId12" Type="http://schemas.openxmlformats.org/officeDocument/2006/relationships/audio" Target="../media/media29.m4a"/><Relationship Id="rId17" Type="http://schemas.openxmlformats.org/officeDocument/2006/relationships/image" Target="../media/image44.png"/><Relationship Id="rId25" Type="http://schemas.openxmlformats.org/officeDocument/2006/relationships/image" Target="../media/image89.png"/><Relationship Id="rId33" Type="http://schemas.openxmlformats.org/officeDocument/2006/relationships/image" Target="../media/image97.png"/><Relationship Id="rId38" Type="http://schemas.openxmlformats.org/officeDocument/2006/relationships/image" Target="../media/image102.png"/><Relationship Id="rId46" Type="http://schemas.openxmlformats.org/officeDocument/2006/relationships/image" Target="../media/image21.png"/><Relationship Id="rId2" Type="http://schemas.openxmlformats.org/officeDocument/2006/relationships/audio" Target="../media/media24.m4a"/><Relationship Id="rId16" Type="http://schemas.openxmlformats.org/officeDocument/2006/relationships/image" Target="../media/image43.png"/><Relationship Id="rId20" Type="http://schemas.openxmlformats.org/officeDocument/2006/relationships/image" Target="../media/image84.png"/><Relationship Id="rId29" Type="http://schemas.openxmlformats.org/officeDocument/2006/relationships/image" Target="../media/image93.png"/><Relationship Id="rId41" Type="http://schemas.openxmlformats.org/officeDocument/2006/relationships/image" Target="../media/image33.png"/><Relationship Id="rId1" Type="http://schemas.microsoft.com/office/2007/relationships/media" Target="../media/media24.m4a"/><Relationship Id="rId6" Type="http://schemas.openxmlformats.org/officeDocument/2006/relationships/audio" Target="../media/media26.m4a"/><Relationship Id="rId11" Type="http://schemas.microsoft.com/office/2007/relationships/media" Target="../media/media29.m4a"/><Relationship Id="rId24" Type="http://schemas.openxmlformats.org/officeDocument/2006/relationships/image" Target="../media/image88.png"/><Relationship Id="rId32" Type="http://schemas.openxmlformats.org/officeDocument/2006/relationships/image" Target="../media/image96.png"/><Relationship Id="rId37" Type="http://schemas.openxmlformats.org/officeDocument/2006/relationships/image" Target="../media/image101.png"/><Relationship Id="rId40" Type="http://schemas.openxmlformats.org/officeDocument/2006/relationships/image" Target="../media/image32.png"/><Relationship Id="rId45" Type="http://schemas.openxmlformats.org/officeDocument/2006/relationships/image" Target="../media/image20.png"/><Relationship Id="rId5" Type="http://schemas.microsoft.com/office/2007/relationships/media" Target="../media/media26.m4a"/><Relationship Id="rId15" Type="http://schemas.openxmlformats.org/officeDocument/2006/relationships/image" Target="../media/image42.png"/><Relationship Id="rId23" Type="http://schemas.openxmlformats.org/officeDocument/2006/relationships/image" Target="../media/image87.png"/><Relationship Id="rId28" Type="http://schemas.openxmlformats.org/officeDocument/2006/relationships/image" Target="../media/image92.png"/><Relationship Id="rId36" Type="http://schemas.openxmlformats.org/officeDocument/2006/relationships/image" Target="../media/image100.png"/><Relationship Id="rId49" Type="http://schemas.openxmlformats.org/officeDocument/2006/relationships/image" Target="../media/image24.png"/><Relationship Id="rId10" Type="http://schemas.openxmlformats.org/officeDocument/2006/relationships/audio" Target="../media/media28.m4a"/><Relationship Id="rId19" Type="http://schemas.openxmlformats.org/officeDocument/2006/relationships/image" Target="../media/image48.png"/><Relationship Id="rId31" Type="http://schemas.openxmlformats.org/officeDocument/2006/relationships/image" Target="../media/image95.png"/><Relationship Id="rId44" Type="http://schemas.openxmlformats.org/officeDocument/2006/relationships/image" Target="../media/image19.png"/><Relationship Id="rId4" Type="http://schemas.openxmlformats.org/officeDocument/2006/relationships/audio" Target="../media/media25.m4a"/><Relationship Id="rId9" Type="http://schemas.microsoft.com/office/2007/relationships/media" Target="../media/media28.m4a"/><Relationship Id="rId14" Type="http://schemas.openxmlformats.org/officeDocument/2006/relationships/image" Target="../media/image41.png"/><Relationship Id="rId22" Type="http://schemas.openxmlformats.org/officeDocument/2006/relationships/image" Target="../media/image86.png"/><Relationship Id="rId27" Type="http://schemas.openxmlformats.org/officeDocument/2006/relationships/image" Target="../media/image91.png"/><Relationship Id="rId30" Type="http://schemas.openxmlformats.org/officeDocument/2006/relationships/image" Target="../media/image94.png"/><Relationship Id="rId35" Type="http://schemas.openxmlformats.org/officeDocument/2006/relationships/image" Target="../media/image99.png"/><Relationship Id="rId43" Type="http://schemas.openxmlformats.org/officeDocument/2006/relationships/image" Target="../media/image35.png"/><Relationship Id="rId48" Type="http://schemas.openxmlformats.org/officeDocument/2006/relationships/image" Target="../media/image23.png"/><Relationship Id="rId8" Type="http://schemas.openxmlformats.org/officeDocument/2006/relationships/audio" Target="../media/media27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Twinkl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To use determiners for identifying quantities in making polite requests.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count items or use ‘some’ for amounts.</a:t>
            </a:r>
          </a:p>
          <a:p>
            <a:r>
              <a:rPr lang="en-GB" dirty="0">
                <a:latin typeface="Twinkl" pitchFamily="50" charset="0"/>
              </a:rPr>
              <a:t>I can ask politely for something.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ble">
            <a:extLst>
              <a:ext uri="{FF2B5EF4-FFF2-40B4-BE49-F238E27FC236}">
                <a16:creationId xmlns:a16="http://schemas.microsoft.com/office/drawing/2014/main" id="{04CDD4A6-ECC9-4550-8E24-FB0F3A59CE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111" y="1520825"/>
            <a:ext cx="7991475" cy="4787900"/>
          </a:xfrm>
          <a:prstGeom prst="rect">
            <a:avLst/>
          </a:prstGeom>
        </p:spPr>
      </p:pic>
      <p:pic>
        <p:nvPicPr>
          <p:cNvPr id="3" name="Word Card">
            <a:extLst>
              <a:ext uri="{FF2B5EF4-FFF2-40B4-BE49-F238E27FC236}">
                <a16:creationId xmlns:a16="http://schemas.microsoft.com/office/drawing/2014/main" id="{ABDA8314-9F1A-42CB-B2DB-37BBB58FD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6472" y="2757163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5" name="Picture Card">
            <a:extLst>
              <a:ext uri="{FF2B5EF4-FFF2-40B4-BE49-F238E27FC236}">
                <a16:creationId xmlns:a16="http://schemas.microsoft.com/office/drawing/2014/main" id="{409C9327-0A5B-4EA0-8E2F-0313D146D2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69069">
            <a:off x="1943625" y="1620772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16" name="Word Card">
            <a:extLst>
              <a:ext uri="{FF2B5EF4-FFF2-40B4-BE49-F238E27FC236}">
                <a16:creationId xmlns:a16="http://schemas.microsoft.com/office/drawing/2014/main" id="{EA5D6739-303F-49A5-BE48-AF86F51D61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7386" y="3909346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5" name="Picture Card">
            <a:extLst>
              <a:ext uri="{FF2B5EF4-FFF2-40B4-BE49-F238E27FC236}">
                <a16:creationId xmlns:a16="http://schemas.microsoft.com/office/drawing/2014/main" id="{87C58DEA-CA83-4A4A-8D53-A5D3FD9333B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6"/>
          <a:stretch/>
        </p:blipFill>
        <p:spPr>
          <a:xfrm>
            <a:off x="3273252" y="5148569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6" name="Word Card">
            <a:extLst>
              <a:ext uri="{FF2B5EF4-FFF2-40B4-BE49-F238E27FC236}">
                <a16:creationId xmlns:a16="http://schemas.microsoft.com/office/drawing/2014/main" id="{E9972AF7-2D6F-43C1-A86F-A92406064E6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107088">
            <a:off x="3568335" y="3996058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7" name="Picture Card">
            <a:extLst>
              <a:ext uri="{FF2B5EF4-FFF2-40B4-BE49-F238E27FC236}">
                <a16:creationId xmlns:a16="http://schemas.microsoft.com/office/drawing/2014/main" id="{CFA97546-513D-4A6D-9925-F3D9C429FA3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8814" y="2978451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8" name="Word Card">
            <a:extLst>
              <a:ext uri="{FF2B5EF4-FFF2-40B4-BE49-F238E27FC236}">
                <a16:creationId xmlns:a16="http://schemas.microsoft.com/office/drawing/2014/main" id="{9F5F66AC-32E4-469C-BDB3-8DC650476F8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15192">
            <a:off x="6726049" y="4517485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9" name="Picture Card">
            <a:extLst>
              <a:ext uri="{FF2B5EF4-FFF2-40B4-BE49-F238E27FC236}">
                <a16:creationId xmlns:a16="http://schemas.microsoft.com/office/drawing/2014/main" id="{9B1397DB-C895-469D-B91C-C13D7FCB0EC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6"/>
          <a:stretch/>
        </p:blipFill>
        <p:spPr>
          <a:xfrm rot="630454">
            <a:off x="1474041" y="5109034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0" name="Word Card">
            <a:extLst>
              <a:ext uri="{FF2B5EF4-FFF2-40B4-BE49-F238E27FC236}">
                <a16:creationId xmlns:a16="http://schemas.microsoft.com/office/drawing/2014/main" id="{5ECDE5C8-C740-4AEF-A6EC-2D8F3B3B6B2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977082">
            <a:off x="5071739" y="5121728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1" name="Picture Card">
            <a:extLst>
              <a:ext uri="{FF2B5EF4-FFF2-40B4-BE49-F238E27FC236}">
                <a16:creationId xmlns:a16="http://schemas.microsoft.com/office/drawing/2014/main" id="{7F4AEB52-2FE8-4F23-82AE-0F84A5B3A2B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47884">
            <a:off x="5192013" y="3913705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2" name="Word Card">
            <a:extLst>
              <a:ext uri="{FF2B5EF4-FFF2-40B4-BE49-F238E27FC236}">
                <a16:creationId xmlns:a16="http://schemas.microsoft.com/office/drawing/2014/main" id="{406D8CC2-DB93-4C7F-AF37-FBC4205F6C2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640807">
            <a:off x="5565550" y="1700030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3" name="Picture Card">
            <a:extLst>
              <a:ext uri="{FF2B5EF4-FFF2-40B4-BE49-F238E27FC236}">
                <a16:creationId xmlns:a16="http://schemas.microsoft.com/office/drawing/2014/main" id="{4696410A-052C-468E-9671-E4D3A96A90CF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6"/>
          <a:stretch/>
        </p:blipFill>
        <p:spPr>
          <a:xfrm rot="21380279">
            <a:off x="2943575" y="2768969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6" name="Word Card">
            <a:extLst>
              <a:ext uri="{FF2B5EF4-FFF2-40B4-BE49-F238E27FC236}">
                <a16:creationId xmlns:a16="http://schemas.microsoft.com/office/drawing/2014/main" id="{D0F5BB3A-E51B-4FD7-B247-9E7793F81FE3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265798">
            <a:off x="996254" y="2797881"/>
            <a:ext cx="1422253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7" name="Picture Card">
            <a:extLst>
              <a:ext uri="{FF2B5EF4-FFF2-40B4-BE49-F238E27FC236}">
                <a16:creationId xmlns:a16="http://schemas.microsoft.com/office/drawing/2014/main" id="{D3333B3D-E1A1-49B1-8392-4933A4DA7EF7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6"/>
          <a:stretch/>
        </p:blipFill>
        <p:spPr>
          <a:xfrm>
            <a:off x="3821657" y="1661288"/>
            <a:ext cx="1431817" cy="100742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sp>
        <p:nvSpPr>
          <p:cNvPr id="38" name="Title">
            <a:extLst>
              <a:ext uri="{FF2B5EF4-FFF2-40B4-BE49-F238E27FC236}">
                <a16:creationId xmlns:a16="http://schemas.microsoft.com/office/drawing/2014/main" id="{1052FCC4-6153-4211-A3D6-DAEBEDE5FE9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What</a:t>
            </a:r>
            <a:r>
              <a:rPr lang="es-ES" sz="2800" b="1" dirty="0">
                <a:solidFill>
                  <a:schemeClr val="tx1"/>
                </a:solidFill>
              </a:rPr>
              <a:t> Can </a:t>
            </a:r>
            <a:r>
              <a:rPr lang="es-ES" sz="2800" b="1" dirty="0" err="1">
                <a:solidFill>
                  <a:schemeClr val="tx1"/>
                </a:solidFill>
              </a:rPr>
              <a:t>You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Remember</a:t>
            </a:r>
            <a:r>
              <a:rPr lang="es-ES" sz="2800" b="1" dirty="0">
                <a:solidFill>
                  <a:schemeClr val="tx1"/>
                </a:solidFill>
              </a:rPr>
              <a:t>?</a:t>
            </a:r>
          </a:p>
        </p:txBody>
      </p:sp>
      <p:grpSp>
        <p:nvGrpSpPr>
          <p:cNvPr id="39" name="ICONS">
            <a:extLst>
              <a:ext uri="{FF2B5EF4-FFF2-40B4-BE49-F238E27FC236}">
                <a16:creationId xmlns:a16="http://schemas.microsoft.com/office/drawing/2014/main" id="{588ACA42-F38D-46A6-801D-0D3939C7E95A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0" name="Assessment" hidden="1">
              <a:extLst>
                <a:ext uri="{FF2B5EF4-FFF2-40B4-BE49-F238E27FC236}">
                  <a16:creationId xmlns:a16="http://schemas.microsoft.com/office/drawing/2014/main" id="{2FDB8251-55D7-48B7-AC12-7296D0E73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1" name="Mental and Oral Starter" hidden="1">
              <a:extLst>
                <a:ext uri="{FF2B5EF4-FFF2-40B4-BE49-F238E27FC236}">
                  <a16:creationId xmlns:a16="http://schemas.microsoft.com/office/drawing/2014/main" id="{7D29187E-EBAE-4F54-9B04-73B50F7874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Group Work">
              <a:extLst>
                <a:ext uri="{FF2B5EF4-FFF2-40B4-BE49-F238E27FC236}">
                  <a16:creationId xmlns:a16="http://schemas.microsoft.com/office/drawing/2014/main" id="{1016DD27-79F9-4E09-AABF-8C5841946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3" name="Talking Partners" hidden="1">
              <a:extLst>
                <a:ext uri="{FF2B5EF4-FFF2-40B4-BE49-F238E27FC236}">
                  <a16:creationId xmlns:a16="http://schemas.microsoft.com/office/drawing/2014/main" id="{50691ED7-0CF9-474D-BA89-2C52D23F054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4" name="Pairs" hidden="1">
              <a:extLst>
                <a:ext uri="{FF2B5EF4-FFF2-40B4-BE49-F238E27FC236}">
                  <a16:creationId xmlns:a16="http://schemas.microsoft.com/office/drawing/2014/main" id="{107188A9-C12E-4174-9FC8-389BB5297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5" name="Individual Work" hidden="1">
              <a:extLst>
                <a:ext uri="{FF2B5EF4-FFF2-40B4-BE49-F238E27FC236}">
                  <a16:creationId xmlns:a16="http://schemas.microsoft.com/office/drawing/2014/main" id="{181D5504-B845-4A19-A169-84178C763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6" name="Whole Class" hidden="1">
              <a:extLst>
                <a:ext uri="{FF2B5EF4-FFF2-40B4-BE49-F238E27FC236}">
                  <a16:creationId xmlns:a16="http://schemas.microsoft.com/office/drawing/2014/main" id="{619DA89A-9B69-4330-B178-83759015A6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4966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ackground">
            <a:extLst>
              <a:ext uri="{FF2B5EF4-FFF2-40B4-BE49-F238E27FC236}">
                <a16:creationId xmlns:a16="http://schemas.microsoft.com/office/drawing/2014/main" id="{7A173FB6-9BF7-4EBF-9DF8-60371FA15E4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5158" y="1518225"/>
            <a:ext cx="7982580" cy="4790498"/>
          </a:xfrm>
          <a:prstGeom prst="rect">
            <a:avLst/>
          </a:prstGeom>
        </p:spPr>
      </p:pic>
      <p:pic>
        <p:nvPicPr>
          <p:cNvPr id="4" name="Teacher">
            <a:extLst>
              <a:ext uri="{FF2B5EF4-FFF2-40B4-BE49-F238E27FC236}">
                <a16:creationId xmlns:a16="http://schemas.microsoft.com/office/drawing/2014/main" id="{4815874E-F18E-40E1-BFF2-3038D73553B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"/>
          <a:stretch/>
        </p:blipFill>
        <p:spPr>
          <a:xfrm>
            <a:off x="1613916" y="2348827"/>
            <a:ext cx="4628052" cy="4020885"/>
          </a:xfrm>
          <a:prstGeom prst="rect">
            <a:avLst/>
          </a:prstGeom>
        </p:spPr>
      </p:pic>
      <p:grpSp>
        <p:nvGrpSpPr>
          <p:cNvPr id="8" name="Puppet">
            <a:extLst>
              <a:ext uri="{FF2B5EF4-FFF2-40B4-BE49-F238E27FC236}">
                <a16:creationId xmlns:a16="http://schemas.microsoft.com/office/drawing/2014/main" id="{91D94CE8-3DF8-4AB1-BD2C-AF11B45B583C}"/>
              </a:ext>
            </a:extLst>
          </p:cNvPr>
          <p:cNvGrpSpPr/>
          <p:nvPr/>
        </p:nvGrpSpPr>
        <p:grpSpPr>
          <a:xfrm rot="20757439">
            <a:off x="5006163" y="3162476"/>
            <a:ext cx="2136115" cy="3331609"/>
            <a:chOff x="5856712" y="3237107"/>
            <a:chExt cx="2136115" cy="3331609"/>
          </a:xfrm>
        </p:grpSpPr>
        <p:pic>
          <p:nvPicPr>
            <p:cNvPr id="26" name="Teacher">
              <a:extLst>
                <a:ext uri="{FF2B5EF4-FFF2-40B4-BE49-F238E27FC236}">
                  <a16:creationId xmlns:a16="http://schemas.microsoft.com/office/drawing/2014/main" id="{EFD1A1D4-8CBA-4DCA-9450-DD947E1646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31483" y="3599392"/>
              <a:ext cx="1449267" cy="2969324"/>
            </a:xfrm>
            <a:prstGeom prst="rect">
              <a:avLst/>
            </a:prstGeom>
          </p:spPr>
        </p:pic>
        <p:pic>
          <p:nvPicPr>
            <p:cNvPr id="6" name="Puppet">
              <a:extLst>
                <a:ext uri="{FF2B5EF4-FFF2-40B4-BE49-F238E27FC236}">
                  <a16:creationId xmlns:a16="http://schemas.microsoft.com/office/drawing/2014/main" id="{F0E07C93-623A-4F2C-9B9D-0D0D8CC30B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73690">
              <a:off x="5856712" y="3237107"/>
              <a:ext cx="2136115" cy="3048303"/>
            </a:xfrm>
            <a:prstGeom prst="rect">
              <a:avLst/>
            </a:prstGeom>
          </p:spPr>
        </p:pic>
      </p:grpSp>
      <p:sp>
        <p:nvSpPr>
          <p:cNvPr id="2" name="Text 1">
            <a:extLst>
              <a:ext uri="{FF2B5EF4-FFF2-40B4-BE49-F238E27FC236}">
                <a16:creationId xmlns:a16="http://schemas.microsoft.com/office/drawing/2014/main" id="{374F937C-FE17-4896-AC60-8EA76E31D096}"/>
              </a:ext>
            </a:extLst>
          </p:cNvPr>
          <p:cNvSpPr/>
          <p:nvPr/>
        </p:nvSpPr>
        <p:spPr>
          <a:xfrm>
            <a:off x="1165043" y="1887158"/>
            <a:ext cx="2271305" cy="1350628"/>
          </a:xfrm>
          <a:prstGeom prst="wedgeEllipseCallout">
            <a:avLst>
              <a:gd name="adj1" fmla="val 45809"/>
              <a:gd name="adj2" fmla="val 68962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80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Je voudrais…, s’il vous plaît.</a:t>
            </a: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B206D1FD-F541-4C56-BA39-57000206BF0C}"/>
              </a:ext>
            </a:extLst>
          </p:cNvPr>
          <p:cNvSpPr/>
          <p:nvPr/>
        </p:nvSpPr>
        <p:spPr>
          <a:xfrm>
            <a:off x="6765468" y="3135294"/>
            <a:ext cx="1241614" cy="887385"/>
          </a:xfrm>
          <a:prstGeom prst="wedgeEllipseCallout">
            <a:avLst>
              <a:gd name="adj1" fmla="val -73072"/>
              <a:gd name="adj2" fmla="val 41945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80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Voilà.</a:t>
            </a:r>
          </a:p>
        </p:txBody>
      </p:sp>
      <p:sp>
        <p:nvSpPr>
          <p:cNvPr id="13" name="Text 3">
            <a:extLst>
              <a:ext uri="{FF2B5EF4-FFF2-40B4-BE49-F238E27FC236}">
                <a16:creationId xmlns:a16="http://schemas.microsoft.com/office/drawing/2014/main" id="{2C4E7527-9234-48B0-AAA0-C064E3EDE106}"/>
              </a:ext>
            </a:extLst>
          </p:cNvPr>
          <p:cNvSpPr/>
          <p:nvPr/>
        </p:nvSpPr>
        <p:spPr>
          <a:xfrm>
            <a:off x="1248764" y="4178083"/>
            <a:ext cx="1283811" cy="943530"/>
          </a:xfrm>
          <a:prstGeom prst="wedgeEllipseCallout">
            <a:avLst>
              <a:gd name="adj1" fmla="val 89874"/>
              <a:gd name="adj2" fmla="val -41345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80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Merci.</a:t>
            </a:r>
          </a:p>
        </p:txBody>
      </p:sp>
      <p:pic>
        <p:nvPicPr>
          <p:cNvPr id="7" name="Audio: Je voudre...">
            <a:extLst>
              <a:ext uri="{FF2B5EF4-FFF2-40B4-BE49-F238E27FC236}">
                <a16:creationId xmlns:a16="http://schemas.microsoft.com/office/drawing/2014/main" id="{0EE253EB-AEF9-4B91-8F1A-1993CB37913B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36431" y="2599279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udio: Voila">
            <a:extLst>
              <a:ext uri="{FF2B5EF4-FFF2-40B4-BE49-F238E27FC236}">
                <a16:creationId xmlns:a16="http://schemas.microsoft.com/office/drawing/2014/main" id="{25717CB1-136C-4A2D-B8F1-302531BD3D3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8653" y="3483542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Audio: Merci">
            <a:extLst>
              <a:ext uri="{FF2B5EF4-FFF2-40B4-BE49-F238E27FC236}">
                <a16:creationId xmlns:a16="http://schemas.microsoft.com/office/drawing/2014/main" id="{0E686991-703A-40F5-B4B0-C197610D726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051" y="4554404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Je voudrais s'il vous plait">
            <a:hlinkClick r:id="" action="ppaction://media"/>
            <a:extLst>
              <a:ext uri="{FF2B5EF4-FFF2-40B4-BE49-F238E27FC236}">
                <a16:creationId xmlns:a16="http://schemas.microsoft.com/office/drawing/2014/main" id="{D41FC03F-B5D9-4D8B-9A4D-A779F07CC1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699293" y="724829"/>
            <a:ext cx="609600" cy="609600"/>
          </a:xfrm>
          <a:prstGeom prst="rect">
            <a:avLst/>
          </a:prstGeom>
        </p:spPr>
      </p:pic>
      <p:pic>
        <p:nvPicPr>
          <p:cNvPr id="33" name="Voila">
            <a:hlinkClick r:id="" action="ppaction://media"/>
            <a:extLst>
              <a:ext uri="{FF2B5EF4-FFF2-40B4-BE49-F238E27FC236}">
                <a16:creationId xmlns:a16="http://schemas.microsoft.com/office/drawing/2014/main" id="{34B1382F-383F-40D4-A147-16563315A28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699293" y="1357486"/>
            <a:ext cx="609600" cy="609600"/>
          </a:xfrm>
          <a:prstGeom prst="rect">
            <a:avLst/>
          </a:prstGeom>
        </p:spPr>
      </p:pic>
      <p:pic>
        <p:nvPicPr>
          <p:cNvPr id="34" name="Merci">
            <a:hlinkClick r:id="" action="ppaction://media"/>
            <a:extLst>
              <a:ext uri="{FF2B5EF4-FFF2-40B4-BE49-F238E27FC236}">
                <a16:creationId xmlns:a16="http://schemas.microsoft.com/office/drawing/2014/main" id="{184CA7AB-E7C0-4782-9726-999A3B3B6DB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-699293" y="1990143"/>
            <a:ext cx="609600" cy="609600"/>
          </a:xfrm>
          <a:prstGeom prst="rect">
            <a:avLst/>
          </a:prstGeom>
        </p:spPr>
      </p:pic>
      <p:grpSp>
        <p:nvGrpSpPr>
          <p:cNvPr id="53" name="Borders">
            <a:extLst>
              <a:ext uri="{FF2B5EF4-FFF2-40B4-BE49-F238E27FC236}">
                <a16:creationId xmlns:a16="http://schemas.microsoft.com/office/drawing/2014/main" id="{094455F1-9E4C-49BD-8F85-7A171EBCB0B0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9B49222-6004-4500-A6B0-93FB0F004D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520825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20C7789C-9D22-42F6-9E97-9FCFDFE464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8" y="0"/>
              <a:ext cx="576262" cy="6858000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D5D14C62-4D2D-4728-8C01-6372223771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CD476B63-B469-4E07-8777-182F63F0CE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grpSp>
        <p:nvGrpSpPr>
          <p:cNvPr id="45" name="ICONS">
            <a:extLst>
              <a:ext uri="{FF2B5EF4-FFF2-40B4-BE49-F238E27FC236}">
                <a16:creationId xmlns:a16="http://schemas.microsoft.com/office/drawing/2014/main" id="{36D27879-1E5C-4C11-AB54-77D62D2FA459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46" name="Assessment" hidden="1">
              <a:extLst>
                <a:ext uri="{FF2B5EF4-FFF2-40B4-BE49-F238E27FC236}">
                  <a16:creationId xmlns:a16="http://schemas.microsoft.com/office/drawing/2014/main" id="{23D10A76-2FE8-4C78-BBD9-727F1C589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7" name="Mental and Oral Starter" hidden="1">
              <a:extLst>
                <a:ext uri="{FF2B5EF4-FFF2-40B4-BE49-F238E27FC236}">
                  <a16:creationId xmlns:a16="http://schemas.microsoft.com/office/drawing/2014/main" id="{5A89E54F-FC7E-4F59-A277-DF464C0FA7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Group Work" hidden="1">
              <a:extLst>
                <a:ext uri="{FF2B5EF4-FFF2-40B4-BE49-F238E27FC236}">
                  <a16:creationId xmlns:a16="http://schemas.microsoft.com/office/drawing/2014/main" id="{C5F24F77-639F-4247-97A9-3ED7B68204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49" name="Talking Partners" hidden="1">
              <a:extLst>
                <a:ext uri="{FF2B5EF4-FFF2-40B4-BE49-F238E27FC236}">
                  <a16:creationId xmlns:a16="http://schemas.microsoft.com/office/drawing/2014/main" id="{F124B835-9EF1-4A21-AB04-3C938F086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0" name="Pairs" hidden="1">
              <a:extLst>
                <a:ext uri="{FF2B5EF4-FFF2-40B4-BE49-F238E27FC236}">
                  <a16:creationId xmlns:a16="http://schemas.microsoft.com/office/drawing/2014/main" id="{BEB79003-A084-4C37-B7C0-4171BB1656C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1" name="Individual Work" hidden="1">
              <a:extLst>
                <a:ext uri="{FF2B5EF4-FFF2-40B4-BE49-F238E27FC236}">
                  <a16:creationId xmlns:a16="http://schemas.microsoft.com/office/drawing/2014/main" id="{71886CB2-81BD-4011-BF50-EA84E8FAC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2" name="Whole Class">
              <a:extLst>
                <a:ext uri="{FF2B5EF4-FFF2-40B4-BE49-F238E27FC236}">
                  <a16:creationId xmlns:a16="http://schemas.microsoft.com/office/drawing/2014/main" id="{2568BE24-2881-45F6-98D7-1E03EC4AFF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2" name="Translation Bar">
            <a:extLst>
              <a:ext uri="{FF2B5EF4-FFF2-40B4-BE49-F238E27FC236}">
                <a16:creationId xmlns:a16="http://schemas.microsoft.com/office/drawing/2014/main" id="{5C6789DF-8837-40FE-B627-0E52FD190730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35" name="Translated Title">
            <a:extLst>
              <a:ext uri="{FF2B5EF4-FFF2-40B4-BE49-F238E27FC236}">
                <a16:creationId xmlns:a16="http://schemas.microsoft.com/office/drawing/2014/main" id="{58044B75-1559-4440-A7AE-4A3E7DC23A7C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I </a:t>
            </a:r>
            <a:r>
              <a:rPr lang="es-ES" sz="2800" b="1" dirty="0" err="1">
                <a:solidFill>
                  <a:schemeClr val="tx1"/>
                </a:solidFill>
              </a:rPr>
              <a:t>Would</a:t>
            </a:r>
            <a:r>
              <a:rPr lang="es-ES" sz="2800" b="1" dirty="0">
                <a:solidFill>
                  <a:schemeClr val="tx1"/>
                </a:solidFill>
              </a:rPr>
              <a:t> </a:t>
            </a:r>
            <a:r>
              <a:rPr lang="es-ES" sz="2800" b="1" dirty="0" err="1">
                <a:solidFill>
                  <a:schemeClr val="tx1"/>
                </a:solidFill>
              </a:rPr>
              <a:t>Like</a:t>
            </a:r>
            <a:r>
              <a:rPr lang="es-ES" sz="2800" b="1" dirty="0">
                <a:solidFill>
                  <a:schemeClr val="tx1"/>
                </a:solidFill>
              </a:rPr>
              <a:t>…, </a:t>
            </a:r>
            <a:r>
              <a:rPr lang="es-ES" sz="2800" b="1" dirty="0" err="1">
                <a:solidFill>
                  <a:schemeClr val="tx1"/>
                </a:solidFill>
              </a:rPr>
              <a:t>Please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36" name="Language Title">
            <a:extLst>
              <a:ext uri="{FF2B5EF4-FFF2-40B4-BE49-F238E27FC236}">
                <a16:creationId xmlns:a16="http://schemas.microsoft.com/office/drawing/2014/main" id="{DCA91A6B-6819-4FB0-AC62-F51FE174C6A1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fr-FR" sz="2800" b="1" dirty="0">
                <a:solidFill>
                  <a:schemeClr val="tx1"/>
                </a:solidFill>
              </a:rPr>
              <a:t>Je voudrais…, s’il vous plaît</a:t>
            </a:r>
          </a:p>
        </p:txBody>
      </p:sp>
      <p:sp>
        <p:nvSpPr>
          <p:cNvPr id="37" name="English">
            <a:extLst>
              <a:ext uri="{FF2B5EF4-FFF2-40B4-BE49-F238E27FC236}">
                <a16:creationId xmlns:a16="http://schemas.microsoft.com/office/drawing/2014/main" id="{4DF85881-7748-407F-99E1-F8836A523A53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38" name="Language">
            <a:extLst>
              <a:ext uri="{FF2B5EF4-FFF2-40B4-BE49-F238E27FC236}">
                <a16:creationId xmlns:a16="http://schemas.microsoft.com/office/drawing/2014/main" id="{075308F6-E98F-4644-A9E4-993A76AAC687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39" name="English Highlighted">
            <a:extLst>
              <a:ext uri="{FF2B5EF4-FFF2-40B4-BE49-F238E27FC236}">
                <a16:creationId xmlns:a16="http://schemas.microsoft.com/office/drawing/2014/main" id="{78F8CFA8-29C5-4173-BD02-76FE2CEFC1E4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40" name="Language Highlighted">
            <a:extLst>
              <a:ext uri="{FF2B5EF4-FFF2-40B4-BE49-F238E27FC236}">
                <a16:creationId xmlns:a16="http://schemas.microsoft.com/office/drawing/2014/main" id="{1BFA07CD-C20F-4E10-9948-56AF80A6D205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41" name="Arrow Translation Icon">
            <a:extLst>
              <a:ext uri="{FF2B5EF4-FFF2-40B4-BE49-F238E27FC236}">
                <a16:creationId xmlns:a16="http://schemas.microsoft.com/office/drawing/2014/main" id="{3F05E704-79F2-40F3-BA9C-57D1AFD1D6E3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99F98C2E-9D6E-4F66-97E0-2802CDAC8A9B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DB497795-3B20-4C3E-97EB-3B38C2FA918E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4" name="Audio: Title">
            <a:extLst>
              <a:ext uri="{FF2B5EF4-FFF2-40B4-BE49-F238E27FC236}">
                <a16:creationId xmlns:a16="http://schemas.microsoft.com/office/drawing/2014/main" id="{F147389B-C0D1-457E-91F8-3608D82D962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13034" y="794786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405102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982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948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18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982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3" grpId="0" animBg="1"/>
      <p:bldP spid="36" grpId="0" animBg="1"/>
      <p:bldP spid="36" grpId="1" animBg="1"/>
      <p:bldP spid="39" grpId="0" animBg="1"/>
      <p:bldP spid="39" grpId="1" animBg="1"/>
      <p:bldP spid="40" grpId="0" animBg="1"/>
      <p:bldP spid="4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lassroom">
            <a:extLst>
              <a:ext uri="{FF2B5EF4-FFF2-40B4-BE49-F238E27FC236}">
                <a16:creationId xmlns:a16="http://schemas.microsoft.com/office/drawing/2014/main" id="{2956F00D-C34C-42F2-89A2-C22180F0D2F3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6" cy="4787900"/>
          </a:xfrm>
          <a:prstGeom prst="rect">
            <a:avLst/>
          </a:prstGeom>
        </p:spPr>
      </p:pic>
      <p:pic>
        <p:nvPicPr>
          <p:cNvPr id="9" name="Girl 1">
            <a:extLst>
              <a:ext uri="{FF2B5EF4-FFF2-40B4-BE49-F238E27FC236}">
                <a16:creationId xmlns:a16="http://schemas.microsoft.com/office/drawing/2014/main" id="{BFF1EDD2-77A0-4AA0-8056-DEB1B907D78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04" y="2082804"/>
            <a:ext cx="3205764" cy="4225919"/>
          </a:xfrm>
          <a:prstGeom prst="rect">
            <a:avLst/>
          </a:prstGeom>
        </p:spPr>
      </p:pic>
      <p:pic>
        <p:nvPicPr>
          <p:cNvPr id="35" name="Girl 2">
            <a:extLst>
              <a:ext uri="{FF2B5EF4-FFF2-40B4-BE49-F238E27FC236}">
                <a16:creationId xmlns:a16="http://schemas.microsoft.com/office/drawing/2014/main" id="{9CD997B6-4AA7-4AEB-9919-D3F5C2B87060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124" y="1968564"/>
            <a:ext cx="3131376" cy="4340160"/>
          </a:xfrm>
          <a:prstGeom prst="rect">
            <a:avLst/>
          </a:prstGeom>
        </p:spPr>
      </p:pic>
      <p:grpSp>
        <p:nvGrpSpPr>
          <p:cNvPr id="11" name="Hand and pencil">
            <a:extLst>
              <a:ext uri="{FF2B5EF4-FFF2-40B4-BE49-F238E27FC236}">
                <a16:creationId xmlns:a16="http://schemas.microsoft.com/office/drawing/2014/main" id="{E878A395-5C3E-4A97-969E-9887A50AC71B}"/>
              </a:ext>
            </a:extLst>
          </p:cNvPr>
          <p:cNvGrpSpPr/>
          <p:nvPr/>
        </p:nvGrpSpPr>
        <p:grpSpPr>
          <a:xfrm rot="607965">
            <a:off x="6171644" y="4060942"/>
            <a:ext cx="2377324" cy="2423605"/>
            <a:chOff x="5348386" y="4230620"/>
            <a:chExt cx="2086361" cy="212697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D815234-29B8-4C59-AACA-E621CA383A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4040636">
              <a:off x="4823280" y="4755726"/>
              <a:ext cx="1177970" cy="127758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8FCE2DB-CB21-4090-8F03-B4CE240B8C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354306" y="4947787"/>
              <a:ext cx="2080441" cy="1409811"/>
            </a:xfrm>
            <a:prstGeom prst="rect">
              <a:avLst/>
            </a:prstGeom>
          </p:spPr>
        </p:pic>
      </p:grpSp>
      <p:sp>
        <p:nvSpPr>
          <p:cNvPr id="2" name="Text 1">
            <a:extLst>
              <a:ext uri="{FF2B5EF4-FFF2-40B4-BE49-F238E27FC236}">
                <a16:creationId xmlns:a16="http://schemas.microsoft.com/office/drawing/2014/main" id="{374F937C-FE17-4896-AC60-8EA76E31D096}"/>
              </a:ext>
            </a:extLst>
          </p:cNvPr>
          <p:cNvSpPr/>
          <p:nvPr/>
        </p:nvSpPr>
        <p:spPr>
          <a:xfrm>
            <a:off x="3142687" y="1924429"/>
            <a:ext cx="2214174" cy="1350628"/>
          </a:xfrm>
          <a:prstGeom prst="wedgeEllipseCallout">
            <a:avLst>
              <a:gd name="adj1" fmla="val -59253"/>
              <a:gd name="adj2" fmla="val 54167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80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Je voudrais </a:t>
            </a:r>
            <a:br>
              <a:rPr lang="fr-FR" dirty="0">
                <a:solidFill>
                  <a:srgbClr val="232321"/>
                </a:solidFill>
              </a:rPr>
            </a:br>
            <a:r>
              <a:rPr lang="fr-FR" dirty="0">
                <a:solidFill>
                  <a:srgbClr val="3399FF"/>
                </a:solidFill>
              </a:rPr>
              <a:t>a </a:t>
            </a:r>
            <a:r>
              <a:rPr lang="fr-FR" dirty="0" err="1">
                <a:solidFill>
                  <a:srgbClr val="3399FF"/>
                </a:solidFill>
              </a:rPr>
              <a:t>pencil</a:t>
            </a:r>
            <a:r>
              <a:rPr lang="fr-FR" dirty="0">
                <a:solidFill>
                  <a:srgbClr val="232321"/>
                </a:solidFill>
              </a:rPr>
              <a:t>, s’il vous plaît.</a:t>
            </a: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B206D1FD-F541-4C56-BA39-57000206BF0C}"/>
              </a:ext>
            </a:extLst>
          </p:cNvPr>
          <p:cNvSpPr/>
          <p:nvPr/>
        </p:nvSpPr>
        <p:spPr>
          <a:xfrm>
            <a:off x="4621055" y="3583193"/>
            <a:ext cx="1241614" cy="887385"/>
          </a:xfrm>
          <a:prstGeom prst="wedgeEllipseCallout">
            <a:avLst>
              <a:gd name="adj1" fmla="val 89600"/>
              <a:gd name="adj2" fmla="val -30834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80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Voilà.</a:t>
            </a:r>
          </a:p>
        </p:txBody>
      </p:sp>
      <p:sp>
        <p:nvSpPr>
          <p:cNvPr id="13" name="Text 3">
            <a:extLst>
              <a:ext uri="{FF2B5EF4-FFF2-40B4-BE49-F238E27FC236}">
                <a16:creationId xmlns:a16="http://schemas.microsoft.com/office/drawing/2014/main" id="{2C4E7527-9234-48B0-AAA0-C064E3EDE106}"/>
              </a:ext>
            </a:extLst>
          </p:cNvPr>
          <p:cNvSpPr/>
          <p:nvPr/>
        </p:nvSpPr>
        <p:spPr>
          <a:xfrm>
            <a:off x="3828886" y="4676345"/>
            <a:ext cx="1283811" cy="943530"/>
          </a:xfrm>
          <a:prstGeom prst="wedgeEllipseCallout">
            <a:avLst>
              <a:gd name="adj1" fmla="val -83942"/>
              <a:gd name="adj2" fmla="val -63721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180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Merci.</a:t>
            </a:r>
          </a:p>
        </p:txBody>
      </p:sp>
      <p:pic>
        <p:nvPicPr>
          <p:cNvPr id="7" name="Audio: Je voudre...">
            <a:extLst>
              <a:ext uri="{FF2B5EF4-FFF2-40B4-BE49-F238E27FC236}">
                <a16:creationId xmlns:a16="http://schemas.microsoft.com/office/drawing/2014/main" id="{0EE253EB-AEF9-4B91-8F1A-1993CB37913B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7433" y="2504299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udio: Voila">
            <a:extLst>
              <a:ext uri="{FF2B5EF4-FFF2-40B4-BE49-F238E27FC236}">
                <a16:creationId xmlns:a16="http://schemas.microsoft.com/office/drawing/2014/main" id="{25717CB1-136C-4A2D-B8F1-302531BD3D3F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4240" y="3931441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Audio: Merci">
            <a:extLst>
              <a:ext uri="{FF2B5EF4-FFF2-40B4-BE49-F238E27FC236}">
                <a16:creationId xmlns:a16="http://schemas.microsoft.com/office/drawing/2014/main" id="{0E686991-703A-40F5-B4B0-C197610D726A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2173" y="5052666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Voila">
            <a:hlinkClick r:id="" action="ppaction://media"/>
            <a:extLst>
              <a:ext uri="{FF2B5EF4-FFF2-40B4-BE49-F238E27FC236}">
                <a16:creationId xmlns:a16="http://schemas.microsoft.com/office/drawing/2014/main" id="{34B1382F-383F-40D4-A147-16563315A2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99293" y="2186743"/>
            <a:ext cx="609600" cy="609600"/>
          </a:xfrm>
          <a:prstGeom prst="rect">
            <a:avLst/>
          </a:prstGeom>
        </p:spPr>
      </p:pic>
      <p:pic>
        <p:nvPicPr>
          <p:cNvPr id="34" name="Merci">
            <a:hlinkClick r:id="" action="ppaction://media"/>
            <a:extLst>
              <a:ext uri="{FF2B5EF4-FFF2-40B4-BE49-F238E27FC236}">
                <a16:creationId xmlns:a16="http://schemas.microsoft.com/office/drawing/2014/main" id="{184CA7AB-E7C0-4782-9726-999A3B3B6DB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99293" y="2819400"/>
            <a:ext cx="609600" cy="609600"/>
          </a:xfrm>
          <a:prstGeom prst="rect">
            <a:avLst/>
          </a:prstGeom>
        </p:spPr>
      </p:pic>
      <p:pic>
        <p:nvPicPr>
          <p:cNvPr id="12" name="Je voudrais a pencil s_il vous plait">
            <a:hlinkClick r:id="" action="ppaction://media"/>
            <a:extLst>
              <a:ext uri="{FF2B5EF4-FFF2-40B4-BE49-F238E27FC236}">
                <a16:creationId xmlns:a16="http://schemas.microsoft.com/office/drawing/2014/main" id="{6101ADB3-86B2-4B6B-B30D-816E98DB7CE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99292" y="1554087"/>
            <a:ext cx="609599" cy="609599"/>
          </a:xfrm>
          <a:prstGeom prst="rect">
            <a:avLst/>
          </a:prstGeom>
        </p:spPr>
      </p:pic>
      <p:grpSp>
        <p:nvGrpSpPr>
          <p:cNvPr id="60" name="Borders">
            <a:extLst>
              <a:ext uri="{FF2B5EF4-FFF2-40B4-BE49-F238E27FC236}">
                <a16:creationId xmlns:a16="http://schemas.microsoft.com/office/drawing/2014/main" id="{852E86AD-8408-40E0-B7EC-FF2B59B67D8E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28AAB1EC-93F6-42FB-B828-79BA8E47AD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520825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A4B083C2-C4C1-462B-870C-D7464ADBF8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8" y="0"/>
              <a:ext cx="576262" cy="6858000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B866ACF2-9ED4-41F9-9B3E-5393A7B0CA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A7509C19-840C-4C15-973E-BF55093A30E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grpSp>
        <p:nvGrpSpPr>
          <p:cNvPr id="52" name="ICONS">
            <a:extLst>
              <a:ext uri="{FF2B5EF4-FFF2-40B4-BE49-F238E27FC236}">
                <a16:creationId xmlns:a16="http://schemas.microsoft.com/office/drawing/2014/main" id="{73C532AD-BC52-4E56-9C38-31E8F484763E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53" name="Assessment" hidden="1">
              <a:extLst>
                <a:ext uri="{FF2B5EF4-FFF2-40B4-BE49-F238E27FC236}">
                  <a16:creationId xmlns:a16="http://schemas.microsoft.com/office/drawing/2014/main" id="{DA73F695-FB89-4B4B-A530-586C829139CA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4" name="Mental and Oral Starter" hidden="1">
              <a:extLst>
                <a:ext uri="{FF2B5EF4-FFF2-40B4-BE49-F238E27FC236}">
                  <a16:creationId xmlns:a16="http://schemas.microsoft.com/office/drawing/2014/main" id="{397E7043-1340-4DE6-90C5-88774113C1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Group Work" hidden="1">
              <a:extLst>
                <a:ext uri="{FF2B5EF4-FFF2-40B4-BE49-F238E27FC236}">
                  <a16:creationId xmlns:a16="http://schemas.microsoft.com/office/drawing/2014/main" id="{8F21A7C4-7D6F-43EA-8375-919F3B3CF4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6" name="Talking Partners" hidden="1">
              <a:extLst>
                <a:ext uri="{FF2B5EF4-FFF2-40B4-BE49-F238E27FC236}">
                  <a16:creationId xmlns:a16="http://schemas.microsoft.com/office/drawing/2014/main" id="{EC2E2739-6E58-47BC-B4EB-BD43E3422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7" name="Pairs" hidden="1">
              <a:extLst>
                <a:ext uri="{FF2B5EF4-FFF2-40B4-BE49-F238E27FC236}">
                  <a16:creationId xmlns:a16="http://schemas.microsoft.com/office/drawing/2014/main" id="{B5C52CF7-A45A-4CCA-8A2D-FDA1AFBA7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Individual Work" hidden="1">
              <a:extLst>
                <a:ext uri="{FF2B5EF4-FFF2-40B4-BE49-F238E27FC236}">
                  <a16:creationId xmlns:a16="http://schemas.microsoft.com/office/drawing/2014/main" id="{2E4C095C-DE38-4D12-AC7A-40CE460F18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9" name="Whole Class">
              <a:extLst>
                <a:ext uri="{FF2B5EF4-FFF2-40B4-BE49-F238E27FC236}">
                  <a16:creationId xmlns:a16="http://schemas.microsoft.com/office/drawing/2014/main" id="{5CB3D0C9-9092-4C78-801D-CF6A1257D6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6" name="Translation Bar">
            <a:extLst>
              <a:ext uri="{FF2B5EF4-FFF2-40B4-BE49-F238E27FC236}">
                <a16:creationId xmlns:a16="http://schemas.microsoft.com/office/drawing/2014/main" id="{00B87A05-198E-4A60-AAEA-8111ECD61029}"/>
              </a:ext>
            </a:extLst>
          </p:cNvPr>
          <p:cNvSpPr/>
          <p:nvPr/>
        </p:nvSpPr>
        <p:spPr>
          <a:xfrm>
            <a:off x="4914554" y="219552"/>
            <a:ext cx="2371101" cy="524106"/>
          </a:xfrm>
          <a:prstGeom prst="roundRect">
            <a:avLst>
              <a:gd name="adj" fmla="val 0"/>
            </a:avLst>
          </a:prstGeom>
          <a:solidFill>
            <a:srgbClr val="47B1E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200" b="1" dirty="0"/>
          </a:p>
        </p:txBody>
      </p:sp>
      <p:sp>
        <p:nvSpPr>
          <p:cNvPr id="37" name="Translated Title">
            <a:extLst>
              <a:ext uri="{FF2B5EF4-FFF2-40B4-BE49-F238E27FC236}">
                <a16:creationId xmlns:a16="http://schemas.microsoft.com/office/drawing/2014/main" id="{697602CD-7B86-43B2-A631-6A6D328617F1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>
                <a:solidFill>
                  <a:schemeClr val="tx1"/>
                </a:solidFill>
              </a:rPr>
              <a:t>Polite </a:t>
            </a:r>
            <a:r>
              <a:rPr lang="es-ES" sz="2800" b="1" dirty="0" err="1">
                <a:solidFill>
                  <a:schemeClr val="tx1"/>
                </a:solidFill>
              </a:rPr>
              <a:t>Requests</a:t>
            </a:r>
            <a:endParaRPr lang="en-GB" sz="2800" b="1" dirty="0">
              <a:solidFill>
                <a:schemeClr val="tx1"/>
              </a:solidFill>
            </a:endParaRPr>
          </a:p>
        </p:txBody>
      </p:sp>
      <p:sp>
        <p:nvSpPr>
          <p:cNvPr id="38" name="Language Title">
            <a:extLst>
              <a:ext uri="{FF2B5EF4-FFF2-40B4-BE49-F238E27FC236}">
                <a16:creationId xmlns:a16="http://schemas.microsoft.com/office/drawing/2014/main" id="{94B6F86A-82DC-4B1F-B3AD-10DAF3748960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fr-FR" sz="2800" b="1" dirty="0">
                <a:solidFill>
                  <a:schemeClr val="tx1"/>
                </a:solidFill>
              </a:rPr>
              <a:t>La politesse</a:t>
            </a:r>
          </a:p>
        </p:txBody>
      </p:sp>
      <p:sp>
        <p:nvSpPr>
          <p:cNvPr id="44" name="English">
            <a:extLst>
              <a:ext uri="{FF2B5EF4-FFF2-40B4-BE49-F238E27FC236}">
                <a16:creationId xmlns:a16="http://schemas.microsoft.com/office/drawing/2014/main" id="{58654FE6-8BFF-4C1A-BF7A-4F59CBD2D2C1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English</a:t>
            </a:r>
          </a:p>
        </p:txBody>
      </p:sp>
      <p:sp>
        <p:nvSpPr>
          <p:cNvPr id="45" name="Language">
            <a:extLst>
              <a:ext uri="{FF2B5EF4-FFF2-40B4-BE49-F238E27FC236}">
                <a16:creationId xmlns:a16="http://schemas.microsoft.com/office/drawing/2014/main" id="{0624C6E1-E1E6-4F74-9871-5911DCC4D21D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rgbClr val="0076B0"/>
                </a:solidFill>
              </a:rPr>
              <a:t>French</a:t>
            </a:r>
          </a:p>
        </p:txBody>
      </p:sp>
      <p:sp>
        <p:nvSpPr>
          <p:cNvPr id="46" name="English Highlighted">
            <a:extLst>
              <a:ext uri="{FF2B5EF4-FFF2-40B4-BE49-F238E27FC236}">
                <a16:creationId xmlns:a16="http://schemas.microsoft.com/office/drawing/2014/main" id="{031598A7-7AFC-4230-9656-4CED2AC26F2E}"/>
              </a:ext>
            </a:extLst>
          </p:cNvPr>
          <p:cNvSpPr/>
          <p:nvPr/>
        </p:nvSpPr>
        <p:spPr>
          <a:xfrm>
            <a:off x="6272256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English</a:t>
            </a:r>
          </a:p>
        </p:txBody>
      </p:sp>
      <p:sp>
        <p:nvSpPr>
          <p:cNvPr id="47" name="Language Highlighted">
            <a:extLst>
              <a:ext uri="{FF2B5EF4-FFF2-40B4-BE49-F238E27FC236}">
                <a16:creationId xmlns:a16="http://schemas.microsoft.com/office/drawing/2014/main" id="{509B72F0-7FFB-4F9E-85DD-8B65754D4D5F}"/>
              </a:ext>
            </a:extLst>
          </p:cNvPr>
          <p:cNvSpPr/>
          <p:nvPr/>
        </p:nvSpPr>
        <p:spPr>
          <a:xfrm>
            <a:off x="4975720" y="271073"/>
            <a:ext cx="960329" cy="230197"/>
          </a:xfrm>
          <a:prstGeom prst="roundRect">
            <a:avLst>
              <a:gd name="adj" fmla="val 0"/>
            </a:avLst>
          </a:prstGeom>
          <a:solidFill>
            <a:srgbClr val="0076B0">
              <a:alpha val="94902"/>
            </a:srgbClr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/>
              <a:t>French</a:t>
            </a:r>
          </a:p>
        </p:txBody>
      </p:sp>
      <p:grpSp>
        <p:nvGrpSpPr>
          <p:cNvPr id="48" name="Arrow Translation Icon">
            <a:extLst>
              <a:ext uri="{FF2B5EF4-FFF2-40B4-BE49-F238E27FC236}">
                <a16:creationId xmlns:a16="http://schemas.microsoft.com/office/drawing/2014/main" id="{301428F8-7326-4829-AD87-0025A49453EA}"/>
              </a:ext>
            </a:extLst>
          </p:cNvPr>
          <p:cNvGrpSpPr/>
          <p:nvPr/>
        </p:nvGrpSpPr>
        <p:grpSpPr>
          <a:xfrm>
            <a:off x="5996293" y="343462"/>
            <a:ext cx="215719" cy="84516"/>
            <a:chOff x="6189844" y="363610"/>
            <a:chExt cx="215719" cy="84516"/>
          </a:xfrm>
        </p:grpSpPr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77D146C2-4CB7-479A-8353-C738008FF50D}"/>
                </a:ext>
              </a:extLst>
            </p:cNvPr>
            <p:cNvCxnSpPr/>
            <p:nvPr/>
          </p:nvCxnSpPr>
          <p:spPr>
            <a:xfrm flipH="1">
              <a:off x="6189844" y="448126"/>
              <a:ext cx="215719" cy="0"/>
            </a:xfrm>
            <a:prstGeom prst="straightConnector1">
              <a:avLst/>
            </a:prstGeom>
            <a:ln w="19050" cap="sq">
              <a:solidFill>
                <a:schemeClr val="bg1"/>
              </a:solidFill>
              <a:bevel/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>
              <a:extLst>
                <a:ext uri="{FF2B5EF4-FFF2-40B4-BE49-F238E27FC236}">
                  <a16:creationId xmlns:a16="http://schemas.microsoft.com/office/drawing/2014/main" id="{DE7C5D05-DFD6-4C2E-A7CB-5F1319B8CFFC}"/>
                </a:ext>
              </a:extLst>
            </p:cNvPr>
            <p:cNvCxnSpPr/>
            <p:nvPr/>
          </p:nvCxnSpPr>
          <p:spPr>
            <a:xfrm>
              <a:off x="6189844" y="363610"/>
              <a:ext cx="215719" cy="0"/>
            </a:xfrm>
            <a:prstGeom prst="straightConnector1">
              <a:avLst/>
            </a:prstGeom>
            <a:ln w="19050">
              <a:solidFill>
                <a:schemeClr val="bg1"/>
              </a:solidFill>
              <a:headEnd type="none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1" name="Audio: Title">
            <a:extLst>
              <a:ext uri="{FF2B5EF4-FFF2-40B4-BE49-F238E27FC236}">
                <a16:creationId xmlns:a16="http://schemas.microsoft.com/office/drawing/2014/main" id="{DADCE467-451F-44ED-AE86-97995DC3DF73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69178" y="794786"/>
            <a:ext cx="274915" cy="2749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La politesse">
            <a:hlinkClick r:id="" action="ppaction://media"/>
            <a:extLst>
              <a:ext uri="{FF2B5EF4-FFF2-40B4-BE49-F238E27FC236}">
                <a16:creationId xmlns:a16="http://schemas.microsoft.com/office/drawing/2014/main" id="{523F0847-B108-48A3-95D1-E96AE69473C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698013" y="6390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34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2948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18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45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15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13" grpId="0" animBg="1"/>
      <p:bldP spid="38" grpId="0" animBg="1"/>
      <p:bldP spid="38" grpId="1" animBg="1"/>
      <p:bldP spid="46" grpId="0" animBg="1"/>
      <p:bldP spid="46" grpId="1" animBg="1"/>
      <p:bldP spid="47" grpId="0" animBg="1"/>
      <p:bldP spid="4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ackground">
            <a:extLst>
              <a:ext uri="{FF2B5EF4-FFF2-40B4-BE49-F238E27FC236}">
                <a16:creationId xmlns:a16="http://schemas.microsoft.com/office/drawing/2014/main" id="{F3007C89-AF71-418F-BB12-510D494E2E07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5" cy="4787900"/>
          </a:xfrm>
          <a:prstGeom prst="rect">
            <a:avLst/>
          </a:prstGeom>
        </p:spPr>
      </p:pic>
      <p:grpSp>
        <p:nvGrpSpPr>
          <p:cNvPr id="60" name="Question">
            <a:extLst>
              <a:ext uri="{FF2B5EF4-FFF2-40B4-BE49-F238E27FC236}">
                <a16:creationId xmlns:a16="http://schemas.microsoft.com/office/drawing/2014/main" id="{F3C24A33-E709-4365-A591-30A352749C72}"/>
              </a:ext>
            </a:extLst>
          </p:cNvPr>
          <p:cNvGrpSpPr/>
          <p:nvPr/>
        </p:nvGrpSpPr>
        <p:grpSpPr>
          <a:xfrm>
            <a:off x="2633457" y="5078999"/>
            <a:ext cx="3882802" cy="1109500"/>
            <a:chOff x="2633457" y="3623950"/>
            <a:chExt cx="3882802" cy="1109500"/>
          </a:xfrm>
        </p:grpSpPr>
        <p:sp>
          <p:nvSpPr>
            <p:cNvPr id="65" name="Arrow: Pentagon 64">
              <a:extLst>
                <a:ext uri="{FF2B5EF4-FFF2-40B4-BE49-F238E27FC236}">
                  <a16:creationId xmlns:a16="http://schemas.microsoft.com/office/drawing/2014/main" id="{FE5AAC65-DCF3-4A88-9107-FCBF09F1FA5A}"/>
                </a:ext>
              </a:extLst>
            </p:cNvPr>
            <p:cNvSpPr/>
            <p:nvPr/>
          </p:nvSpPr>
          <p:spPr>
            <a:xfrm rot="5400000">
              <a:off x="4020108" y="2237299"/>
              <a:ext cx="1109500" cy="3882802"/>
            </a:xfrm>
            <a:prstGeom prst="homePlate">
              <a:avLst>
                <a:gd name="adj" fmla="val 32788"/>
              </a:avLst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23C9046-2E51-47C2-A85B-3FBA830AB3A8}"/>
                </a:ext>
              </a:extLst>
            </p:cNvPr>
            <p:cNvSpPr txBox="1"/>
            <p:nvPr/>
          </p:nvSpPr>
          <p:spPr>
            <a:xfrm>
              <a:off x="2855117" y="3846552"/>
              <a:ext cx="34108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Listen. What do you notice?</a:t>
              </a:r>
            </a:p>
          </p:txBody>
        </p:sp>
      </p:grpSp>
      <p:pic>
        <p:nvPicPr>
          <p:cNvPr id="29" name="Blocker">
            <a:extLst>
              <a:ext uri="{FF2B5EF4-FFF2-40B4-BE49-F238E27FC236}">
                <a16:creationId xmlns:a16="http://schemas.microsoft.com/office/drawing/2014/main" id="{C7C1501B-5201-47F6-9780-CE94A090B9F0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5" cy="3405427"/>
          </a:xfrm>
          <a:prstGeom prst="rect">
            <a:avLst/>
          </a:prstGeom>
        </p:spPr>
      </p:pic>
      <p:sp>
        <p:nvSpPr>
          <p:cNvPr id="114" name="Shadow">
            <a:extLst>
              <a:ext uri="{FF2B5EF4-FFF2-40B4-BE49-F238E27FC236}">
                <a16:creationId xmlns:a16="http://schemas.microsoft.com/office/drawing/2014/main" id="{2895D549-4B28-4744-B7C3-071EB1F1D067}"/>
              </a:ext>
            </a:extLst>
          </p:cNvPr>
          <p:cNvSpPr/>
          <p:nvPr/>
        </p:nvSpPr>
        <p:spPr>
          <a:xfrm>
            <a:off x="576263" y="4756011"/>
            <a:ext cx="7991474" cy="521003"/>
          </a:xfrm>
          <a:prstGeom prst="rect">
            <a:avLst/>
          </a:prstGeom>
          <a:solidFill>
            <a:schemeClr val="bg2">
              <a:lumMod val="2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hadow">
            <a:extLst>
              <a:ext uri="{FF2B5EF4-FFF2-40B4-BE49-F238E27FC236}">
                <a16:creationId xmlns:a16="http://schemas.microsoft.com/office/drawing/2014/main" id="{28FB31BB-0177-4793-852C-E66E97A91E31}"/>
              </a:ext>
            </a:extLst>
          </p:cNvPr>
          <p:cNvSpPr/>
          <p:nvPr/>
        </p:nvSpPr>
        <p:spPr>
          <a:xfrm>
            <a:off x="576263" y="3010923"/>
            <a:ext cx="7991474" cy="504363"/>
          </a:xfrm>
          <a:prstGeom prst="rect">
            <a:avLst/>
          </a:prstGeom>
          <a:solidFill>
            <a:schemeClr val="bg2">
              <a:lumMod val="2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Shelf">
            <a:extLst>
              <a:ext uri="{FF2B5EF4-FFF2-40B4-BE49-F238E27FC236}">
                <a16:creationId xmlns:a16="http://schemas.microsoft.com/office/drawing/2014/main" id="{F8C91ABB-A88E-41AA-8174-F4AD5D24CB05}"/>
              </a:ext>
            </a:extLst>
          </p:cNvPr>
          <p:cNvGrpSpPr/>
          <p:nvPr/>
        </p:nvGrpSpPr>
        <p:grpSpPr>
          <a:xfrm>
            <a:off x="-2" y="2163535"/>
            <a:ext cx="9144002" cy="1217357"/>
            <a:chOff x="-2" y="2616143"/>
            <a:chExt cx="9144002" cy="1217357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3760465-62BB-47D8-A379-2C6AE7A55B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2616143"/>
              <a:ext cx="9144002" cy="96434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514C9BA-10E8-4981-85F2-6768BD93F8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3429000"/>
              <a:ext cx="9144002" cy="404500"/>
            </a:xfrm>
            <a:prstGeom prst="rect">
              <a:avLst/>
            </a:prstGeom>
          </p:spPr>
        </p:pic>
      </p:grpSp>
      <p:pic>
        <p:nvPicPr>
          <p:cNvPr id="26" name="Shadow">
            <a:extLst>
              <a:ext uri="{FF2B5EF4-FFF2-40B4-BE49-F238E27FC236}">
                <a16:creationId xmlns:a16="http://schemas.microsoft.com/office/drawing/2014/main" id="{3D9776D1-16DE-4BF2-A2F5-1DC4B8F8DE8F}"/>
              </a:ext>
            </a:extLst>
          </p:cNvPr>
          <p:cNvPicPr>
            <a:picLocks noChangeAspect="1"/>
          </p:cNvPicPr>
          <p:nvPr/>
        </p:nvPicPr>
        <p:blipFill rotWithShape="1">
          <a:blip r:embed="rId26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791187" y="2603436"/>
            <a:ext cx="820592" cy="271105"/>
          </a:xfrm>
          <a:prstGeom prst="rect">
            <a:avLst/>
          </a:prstGeom>
        </p:spPr>
      </p:pic>
      <p:pic>
        <p:nvPicPr>
          <p:cNvPr id="27" name="Shadow">
            <a:extLst>
              <a:ext uri="{FF2B5EF4-FFF2-40B4-BE49-F238E27FC236}">
                <a16:creationId xmlns:a16="http://schemas.microsoft.com/office/drawing/2014/main" id="{836E6BB8-F773-4BE0-A270-3C11F194F38E}"/>
              </a:ext>
            </a:extLst>
          </p:cNvPr>
          <p:cNvPicPr>
            <a:picLocks noChangeAspect="1"/>
          </p:cNvPicPr>
          <p:nvPr/>
        </p:nvPicPr>
        <p:blipFill rotWithShape="1">
          <a:blip r:embed="rId27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2072693" y="2597849"/>
            <a:ext cx="1162161" cy="311445"/>
          </a:xfrm>
          <a:prstGeom prst="rect">
            <a:avLst/>
          </a:prstGeom>
        </p:spPr>
      </p:pic>
      <p:pic>
        <p:nvPicPr>
          <p:cNvPr id="28" name="Shadow">
            <a:extLst>
              <a:ext uri="{FF2B5EF4-FFF2-40B4-BE49-F238E27FC236}">
                <a16:creationId xmlns:a16="http://schemas.microsoft.com/office/drawing/2014/main" id="{2F8189B0-BB69-4C6F-B862-C1FCBE022B92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3683773" y="2570524"/>
            <a:ext cx="1201411" cy="336212"/>
          </a:xfrm>
          <a:prstGeom prst="rect">
            <a:avLst/>
          </a:prstGeom>
        </p:spPr>
      </p:pic>
      <p:pic>
        <p:nvPicPr>
          <p:cNvPr id="72" name="Shadow">
            <a:extLst>
              <a:ext uri="{FF2B5EF4-FFF2-40B4-BE49-F238E27FC236}">
                <a16:creationId xmlns:a16="http://schemas.microsoft.com/office/drawing/2014/main" id="{26E64239-10DC-4C63-A08B-29F658D1936C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472691">
            <a:off x="6668026" y="2420076"/>
            <a:ext cx="1709141" cy="583006"/>
          </a:xfrm>
          <a:prstGeom prst="rect">
            <a:avLst/>
          </a:prstGeom>
        </p:spPr>
      </p:pic>
      <p:pic>
        <p:nvPicPr>
          <p:cNvPr id="34" name="Apple">
            <a:extLst>
              <a:ext uri="{FF2B5EF4-FFF2-40B4-BE49-F238E27FC236}">
                <a16:creationId xmlns:a16="http://schemas.microsoft.com/office/drawing/2014/main" id="{0B503406-83F1-4ECD-8B5A-E2E6F7767A2B}"/>
              </a:ext>
            </a:extLst>
          </p:cNvPr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4564" y="1885121"/>
            <a:ext cx="855034" cy="863571"/>
          </a:xfrm>
          <a:prstGeom prst="rect">
            <a:avLst/>
          </a:prstGeom>
        </p:spPr>
      </p:pic>
      <p:grpSp>
        <p:nvGrpSpPr>
          <p:cNvPr id="4" name="Pears">
            <a:extLst>
              <a:ext uri="{FF2B5EF4-FFF2-40B4-BE49-F238E27FC236}">
                <a16:creationId xmlns:a16="http://schemas.microsoft.com/office/drawing/2014/main" id="{775B12D8-24AF-4A63-8954-000120B25163}"/>
              </a:ext>
            </a:extLst>
          </p:cNvPr>
          <p:cNvGrpSpPr/>
          <p:nvPr/>
        </p:nvGrpSpPr>
        <p:grpSpPr>
          <a:xfrm>
            <a:off x="2160924" y="1758876"/>
            <a:ext cx="1307130" cy="1075193"/>
            <a:chOff x="2141567" y="1951982"/>
            <a:chExt cx="1571052" cy="1292285"/>
          </a:xfrm>
        </p:grpSpPr>
        <p:pic>
          <p:nvPicPr>
            <p:cNvPr id="39" name="Pear">
              <a:extLst>
                <a:ext uri="{FF2B5EF4-FFF2-40B4-BE49-F238E27FC236}">
                  <a16:creationId xmlns:a16="http://schemas.microsoft.com/office/drawing/2014/main" id="{2B3863C7-B509-4191-ADF6-78CE901BEE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809714">
              <a:off x="2141567" y="1951982"/>
              <a:ext cx="959024" cy="1284915"/>
            </a:xfrm>
            <a:prstGeom prst="rect">
              <a:avLst/>
            </a:prstGeom>
          </p:spPr>
        </p:pic>
        <p:pic>
          <p:nvPicPr>
            <p:cNvPr id="58" name="Pear">
              <a:extLst>
                <a:ext uri="{FF2B5EF4-FFF2-40B4-BE49-F238E27FC236}">
                  <a16:creationId xmlns:a16="http://schemas.microsoft.com/office/drawing/2014/main" id="{EB29C2F9-C42D-4533-B5F8-441267661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49964">
              <a:off x="2753595" y="1959352"/>
              <a:ext cx="959024" cy="1284915"/>
            </a:xfrm>
            <a:prstGeom prst="rect">
              <a:avLst/>
            </a:prstGeom>
          </p:spPr>
        </p:pic>
      </p:grpSp>
      <p:pic>
        <p:nvPicPr>
          <p:cNvPr id="3" name="Plums">
            <a:extLst>
              <a:ext uri="{FF2B5EF4-FFF2-40B4-BE49-F238E27FC236}">
                <a16:creationId xmlns:a16="http://schemas.microsoft.com/office/drawing/2014/main" id="{BDCF2713-5221-4594-AE20-B817A5760AE7}"/>
              </a:ext>
            </a:extLst>
          </p:cNvPr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2290" y="2115297"/>
            <a:ext cx="1233496" cy="713561"/>
          </a:xfrm>
          <a:prstGeom prst="rect">
            <a:avLst/>
          </a:prstGeom>
        </p:spPr>
      </p:pic>
      <p:grpSp>
        <p:nvGrpSpPr>
          <p:cNvPr id="7" name="Oranges">
            <a:extLst>
              <a:ext uri="{FF2B5EF4-FFF2-40B4-BE49-F238E27FC236}">
                <a16:creationId xmlns:a16="http://schemas.microsoft.com/office/drawing/2014/main" id="{60653418-8006-4510-94FC-C3221D42626C}"/>
              </a:ext>
            </a:extLst>
          </p:cNvPr>
          <p:cNvGrpSpPr/>
          <p:nvPr/>
        </p:nvGrpSpPr>
        <p:grpSpPr>
          <a:xfrm>
            <a:off x="6697250" y="1752608"/>
            <a:ext cx="1848650" cy="1133749"/>
            <a:chOff x="6565408" y="2101746"/>
            <a:chExt cx="2041929" cy="1252284"/>
          </a:xfrm>
        </p:grpSpPr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937DA2BB-383F-4C3B-A205-6A97B3D066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493300" flipH="1">
              <a:off x="7199198" y="2090791"/>
              <a:ext cx="824068" cy="845978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0FAE0973-2223-4E1F-9FA6-D2C2469EE4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13846" flipH="1">
              <a:off x="7782655" y="2214053"/>
              <a:ext cx="824682" cy="846609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E7ECF027-CD4A-4F2B-8869-279052C649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65408" y="2131543"/>
              <a:ext cx="877834" cy="901174"/>
            </a:xfrm>
            <a:prstGeom prst="rect">
              <a:avLst/>
            </a:prstGeom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47645904-08EA-4FCF-84B5-DA60E5D6E9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413040">
              <a:off x="7531593" y="2452856"/>
              <a:ext cx="877834" cy="901174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D2AA2BD1-8173-4D6F-9520-52874C5E14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9750865">
              <a:off x="6809484" y="2429203"/>
              <a:ext cx="877834" cy="901174"/>
            </a:xfrm>
            <a:prstGeom prst="rect">
              <a:avLst/>
            </a:prstGeom>
          </p:spPr>
        </p:pic>
      </p:grpSp>
      <p:sp>
        <p:nvSpPr>
          <p:cNvPr id="42" name="Text une pomme">
            <a:extLst>
              <a:ext uri="{FF2B5EF4-FFF2-40B4-BE49-F238E27FC236}">
                <a16:creationId xmlns:a16="http://schemas.microsoft.com/office/drawing/2014/main" id="{BCA24560-3CC0-4AE7-82D2-0E8BEA993EA9}"/>
              </a:ext>
            </a:extLst>
          </p:cNvPr>
          <p:cNvSpPr txBox="1"/>
          <p:nvPr/>
        </p:nvSpPr>
        <p:spPr>
          <a:xfrm>
            <a:off x="576263" y="2991462"/>
            <a:ext cx="1519237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>
                <a:solidFill>
                  <a:srgbClr val="DB5983"/>
                </a:solidFill>
              </a:rPr>
              <a:t>une</a:t>
            </a:r>
            <a:r>
              <a:rPr lang="en-GB" dirty="0">
                <a:solidFill>
                  <a:srgbClr val="DB5983"/>
                </a:solidFill>
              </a:rPr>
              <a:t> </a:t>
            </a:r>
            <a:r>
              <a:rPr lang="en-GB" dirty="0" err="1">
                <a:solidFill>
                  <a:srgbClr val="DB5983"/>
                </a:solidFill>
              </a:rPr>
              <a:t>pomme</a:t>
            </a:r>
            <a:endParaRPr lang="en-GB" dirty="0">
              <a:solidFill>
                <a:srgbClr val="DB5983"/>
              </a:solidFill>
            </a:endParaRPr>
          </a:p>
        </p:txBody>
      </p:sp>
      <p:sp>
        <p:nvSpPr>
          <p:cNvPr id="43" name="Text deux poires">
            <a:extLst>
              <a:ext uri="{FF2B5EF4-FFF2-40B4-BE49-F238E27FC236}">
                <a16:creationId xmlns:a16="http://schemas.microsoft.com/office/drawing/2014/main" id="{D7F8375A-EF83-4E66-B8DB-B48ECDCB0B48}"/>
              </a:ext>
            </a:extLst>
          </p:cNvPr>
          <p:cNvSpPr txBox="1"/>
          <p:nvPr/>
        </p:nvSpPr>
        <p:spPr>
          <a:xfrm>
            <a:off x="2095499" y="2991462"/>
            <a:ext cx="1519237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deux </a:t>
            </a:r>
            <a:r>
              <a:rPr lang="en-GB" dirty="0" err="1">
                <a:solidFill>
                  <a:srgbClr val="DB5983"/>
                </a:solidFill>
              </a:rPr>
              <a:t>poires</a:t>
            </a:r>
            <a:endParaRPr lang="en-GB" dirty="0">
              <a:solidFill>
                <a:srgbClr val="DB5983"/>
              </a:solidFill>
            </a:endParaRPr>
          </a:p>
        </p:txBody>
      </p:sp>
      <p:sp>
        <p:nvSpPr>
          <p:cNvPr id="44" name="Text trois prunes">
            <a:extLst>
              <a:ext uri="{FF2B5EF4-FFF2-40B4-BE49-F238E27FC236}">
                <a16:creationId xmlns:a16="http://schemas.microsoft.com/office/drawing/2014/main" id="{7B47FC1A-5962-4B58-971C-344F3278AFB0}"/>
              </a:ext>
            </a:extLst>
          </p:cNvPr>
          <p:cNvSpPr txBox="1"/>
          <p:nvPr/>
        </p:nvSpPr>
        <p:spPr>
          <a:xfrm>
            <a:off x="3605411" y="2991462"/>
            <a:ext cx="1569315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trois prunes</a:t>
            </a:r>
          </a:p>
        </p:txBody>
      </p:sp>
      <p:sp>
        <p:nvSpPr>
          <p:cNvPr id="45" name="Text quatre fraises">
            <a:extLst>
              <a:ext uri="{FF2B5EF4-FFF2-40B4-BE49-F238E27FC236}">
                <a16:creationId xmlns:a16="http://schemas.microsoft.com/office/drawing/2014/main" id="{044E396A-F750-40A1-B686-419EEA380AB2}"/>
              </a:ext>
            </a:extLst>
          </p:cNvPr>
          <p:cNvSpPr txBox="1"/>
          <p:nvPr/>
        </p:nvSpPr>
        <p:spPr>
          <a:xfrm>
            <a:off x="5172841" y="2991462"/>
            <a:ext cx="1738499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quatre fraises</a:t>
            </a:r>
          </a:p>
        </p:txBody>
      </p:sp>
      <p:sp>
        <p:nvSpPr>
          <p:cNvPr id="73" name="Text cinq oranges">
            <a:extLst>
              <a:ext uri="{FF2B5EF4-FFF2-40B4-BE49-F238E27FC236}">
                <a16:creationId xmlns:a16="http://schemas.microsoft.com/office/drawing/2014/main" id="{092B456A-9E51-492C-BBF9-F899F687070D}"/>
              </a:ext>
            </a:extLst>
          </p:cNvPr>
          <p:cNvSpPr txBox="1"/>
          <p:nvPr/>
        </p:nvSpPr>
        <p:spPr>
          <a:xfrm>
            <a:off x="6911340" y="2991462"/>
            <a:ext cx="1656398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cinq oranges</a:t>
            </a:r>
          </a:p>
        </p:txBody>
      </p:sp>
      <p:pic>
        <p:nvPicPr>
          <p:cNvPr id="50" name="Audio: une pomme">
            <a:extLst>
              <a:ext uri="{FF2B5EF4-FFF2-40B4-BE49-F238E27FC236}">
                <a16:creationId xmlns:a16="http://schemas.microsoft.com/office/drawing/2014/main" id="{A7D028AD-3FC6-472A-B3AA-0B3E9D7CE40D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3201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Audio: deux poires">
            <a:extLst>
              <a:ext uri="{FF2B5EF4-FFF2-40B4-BE49-F238E27FC236}">
                <a16:creationId xmlns:a16="http://schemas.microsoft.com/office/drawing/2014/main" id="{57B139BC-768E-4A6D-909A-61E4892896CF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60077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Audio: trois prunes">
            <a:extLst>
              <a:ext uri="{FF2B5EF4-FFF2-40B4-BE49-F238E27FC236}">
                <a16:creationId xmlns:a16="http://schemas.microsoft.com/office/drawing/2014/main" id="{761D9513-1646-466F-84A9-C1D7466B22E2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9867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Audio: quatre fraises">
            <a:extLst>
              <a:ext uri="{FF2B5EF4-FFF2-40B4-BE49-F238E27FC236}">
                <a16:creationId xmlns:a16="http://schemas.microsoft.com/office/drawing/2014/main" id="{656E6655-4A36-47EF-9981-3C32F7FEF518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72114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Audio: cinq oranges">
            <a:extLst>
              <a:ext uri="{FF2B5EF4-FFF2-40B4-BE49-F238E27FC236}">
                <a16:creationId xmlns:a16="http://schemas.microsoft.com/office/drawing/2014/main" id="{F2DCD324-E11F-4CC6-A934-A031C2F3B0A9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8648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une pomme">
            <a:hlinkClick r:id="" action="ppaction://media"/>
            <a:extLst>
              <a:ext uri="{FF2B5EF4-FFF2-40B4-BE49-F238E27FC236}">
                <a16:creationId xmlns:a16="http://schemas.microsoft.com/office/drawing/2014/main" id="{F1DA198F-FE2E-4BD0-AD7B-1BFC2510FB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4509" y="740350"/>
            <a:ext cx="609600" cy="609600"/>
          </a:xfrm>
          <a:prstGeom prst="rect">
            <a:avLst/>
          </a:prstGeom>
        </p:spPr>
      </p:pic>
      <p:pic>
        <p:nvPicPr>
          <p:cNvPr id="5" name="deux poires">
            <a:hlinkClick r:id="" action="ppaction://media"/>
            <a:extLst>
              <a:ext uri="{FF2B5EF4-FFF2-40B4-BE49-F238E27FC236}">
                <a16:creationId xmlns:a16="http://schemas.microsoft.com/office/drawing/2014/main" id="{54241A6D-06B3-4B53-90BE-6CC49D71B8F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4509" y="1334878"/>
            <a:ext cx="609600" cy="609600"/>
          </a:xfrm>
          <a:prstGeom prst="rect">
            <a:avLst/>
          </a:prstGeom>
        </p:spPr>
      </p:pic>
      <p:pic>
        <p:nvPicPr>
          <p:cNvPr id="8" name="trois prunes">
            <a:hlinkClick r:id="" action="ppaction://media"/>
            <a:extLst>
              <a:ext uri="{FF2B5EF4-FFF2-40B4-BE49-F238E27FC236}">
                <a16:creationId xmlns:a16="http://schemas.microsoft.com/office/drawing/2014/main" id="{6397D958-D606-4AED-AD3E-DB249888EF9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4509" y="1929406"/>
            <a:ext cx="609600" cy="609600"/>
          </a:xfrm>
          <a:prstGeom prst="rect">
            <a:avLst/>
          </a:prstGeom>
        </p:spPr>
      </p:pic>
      <p:pic>
        <p:nvPicPr>
          <p:cNvPr id="9" name="quatre fraises">
            <a:hlinkClick r:id="" action="ppaction://media"/>
            <a:extLst>
              <a:ext uri="{FF2B5EF4-FFF2-40B4-BE49-F238E27FC236}">
                <a16:creationId xmlns:a16="http://schemas.microsoft.com/office/drawing/2014/main" id="{CDA45112-233F-4388-BFA2-7820D85B2AE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4509" y="2523934"/>
            <a:ext cx="609600" cy="609600"/>
          </a:xfrm>
          <a:prstGeom prst="rect">
            <a:avLst/>
          </a:prstGeom>
        </p:spPr>
      </p:pic>
      <p:pic>
        <p:nvPicPr>
          <p:cNvPr id="11" name="cinq oranges">
            <a:hlinkClick r:id="" action="ppaction://media"/>
            <a:extLst>
              <a:ext uri="{FF2B5EF4-FFF2-40B4-BE49-F238E27FC236}">
                <a16:creationId xmlns:a16="http://schemas.microsoft.com/office/drawing/2014/main" id="{FF1DDE1F-72FD-4868-9194-1EA0BFC054A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4509" y="3118462"/>
            <a:ext cx="609600" cy="609600"/>
          </a:xfrm>
          <a:prstGeom prst="rect">
            <a:avLst/>
          </a:prstGeom>
        </p:spPr>
      </p:pic>
      <p:grpSp>
        <p:nvGrpSpPr>
          <p:cNvPr id="80" name="Shelf">
            <a:extLst>
              <a:ext uri="{FF2B5EF4-FFF2-40B4-BE49-F238E27FC236}">
                <a16:creationId xmlns:a16="http://schemas.microsoft.com/office/drawing/2014/main" id="{C1226A89-E3E7-40E9-8C26-1E94FCB4FF00}"/>
              </a:ext>
            </a:extLst>
          </p:cNvPr>
          <p:cNvGrpSpPr/>
          <p:nvPr/>
        </p:nvGrpSpPr>
        <p:grpSpPr>
          <a:xfrm>
            <a:off x="-2" y="3919268"/>
            <a:ext cx="9144002" cy="1217357"/>
            <a:chOff x="-2" y="2616143"/>
            <a:chExt cx="9144002" cy="1217357"/>
          </a:xfrm>
        </p:grpSpPr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5F1A8F31-53AF-4A79-9BB0-A650EDE941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2616143"/>
              <a:ext cx="9144002" cy="964342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08B5887A-338D-4C0C-A638-2013067323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3429000"/>
              <a:ext cx="9144002" cy="404500"/>
            </a:xfrm>
            <a:prstGeom prst="rect">
              <a:avLst/>
            </a:prstGeom>
          </p:spPr>
        </p:pic>
      </p:grpSp>
      <p:pic>
        <p:nvPicPr>
          <p:cNvPr id="83" name="Shadow">
            <a:extLst>
              <a:ext uri="{FF2B5EF4-FFF2-40B4-BE49-F238E27FC236}">
                <a16:creationId xmlns:a16="http://schemas.microsoft.com/office/drawing/2014/main" id="{8DB48D68-BAE3-44AC-8D79-341B5DF23B7F}"/>
              </a:ext>
            </a:extLst>
          </p:cNvPr>
          <p:cNvPicPr>
            <a:picLocks noChangeAspect="1"/>
          </p:cNvPicPr>
          <p:nvPr/>
        </p:nvPicPr>
        <p:blipFill rotWithShape="1">
          <a:blip r:embed="rId38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788854" y="4337295"/>
            <a:ext cx="1287197" cy="368306"/>
          </a:xfrm>
          <a:prstGeom prst="rect">
            <a:avLst/>
          </a:prstGeom>
        </p:spPr>
      </p:pic>
      <p:pic>
        <p:nvPicPr>
          <p:cNvPr id="84" name="Shadow">
            <a:extLst>
              <a:ext uri="{FF2B5EF4-FFF2-40B4-BE49-F238E27FC236}">
                <a16:creationId xmlns:a16="http://schemas.microsoft.com/office/drawing/2014/main" id="{907B4D59-7789-462B-BEB2-9957A40E9E05}"/>
              </a:ext>
            </a:extLst>
          </p:cNvPr>
          <p:cNvPicPr>
            <a:picLocks noChangeAspect="1"/>
          </p:cNvPicPr>
          <p:nvPr/>
        </p:nvPicPr>
        <p:blipFill rotWithShape="1">
          <a:blip r:embed="rId39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2617953" y="4413083"/>
            <a:ext cx="872140" cy="233723"/>
          </a:xfrm>
          <a:prstGeom prst="rect">
            <a:avLst/>
          </a:prstGeom>
        </p:spPr>
      </p:pic>
      <p:pic>
        <p:nvPicPr>
          <p:cNvPr id="85" name="Shadow">
            <a:extLst>
              <a:ext uri="{FF2B5EF4-FFF2-40B4-BE49-F238E27FC236}">
                <a16:creationId xmlns:a16="http://schemas.microsoft.com/office/drawing/2014/main" id="{999C1A59-B66A-4380-98ED-B7DA2B62EC22}"/>
              </a:ext>
            </a:extLst>
          </p:cNvPr>
          <p:cNvPicPr>
            <a:picLocks noChangeAspect="1"/>
          </p:cNvPicPr>
          <p:nvPr/>
        </p:nvPicPr>
        <p:blipFill rotWithShape="1">
          <a:blip r:embed="rId40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4159200" y="4449852"/>
            <a:ext cx="556632" cy="178947"/>
          </a:xfrm>
          <a:prstGeom prst="rect">
            <a:avLst/>
          </a:prstGeom>
        </p:spPr>
      </p:pic>
      <p:pic>
        <p:nvPicPr>
          <p:cNvPr id="86" name="Shadow">
            <a:extLst>
              <a:ext uri="{FF2B5EF4-FFF2-40B4-BE49-F238E27FC236}">
                <a16:creationId xmlns:a16="http://schemas.microsoft.com/office/drawing/2014/main" id="{A0A809A8-F68D-41F2-9F47-9D48C85A323F}"/>
              </a:ext>
            </a:extLst>
          </p:cNvPr>
          <p:cNvPicPr>
            <a:picLocks noChangeAspect="1"/>
          </p:cNvPicPr>
          <p:nvPr/>
        </p:nvPicPr>
        <p:blipFill rotWithShape="1">
          <a:blip r:embed="rId41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5783772" y="4442784"/>
            <a:ext cx="554816" cy="204219"/>
          </a:xfrm>
          <a:prstGeom prst="rect">
            <a:avLst/>
          </a:prstGeom>
        </p:spPr>
      </p:pic>
      <p:pic>
        <p:nvPicPr>
          <p:cNvPr id="87" name="Shadow">
            <a:extLst>
              <a:ext uri="{FF2B5EF4-FFF2-40B4-BE49-F238E27FC236}">
                <a16:creationId xmlns:a16="http://schemas.microsoft.com/office/drawing/2014/main" id="{80B918FC-8FD1-4D16-B119-E4D5D2FE2EBF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7223840" y="4401142"/>
            <a:ext cx="778246" cy="233723"/>
          </a:xfrm>
          <a:prstGeom prst="rect">
            <a:avLst/>
          </a:prstGeom>
        </p:spPr>
      </p:pic>
      <p:grpSp>
        <p:nvGrpSpPr>
          <p:cNvPr id="88" name="Apples">
            <a:extLst>
              <a:ext uri="{FF2B5EF4-FFF2-40B4-BE49-F238E27FC236}">
                <a16:creationId xmlns:a16="http://schemas.microsoft.com/office/drawing/2014/main" id="{4B3F1AA7-3EC5-42E1-B2F8-BB06D5B02FA4}"/>
              </a:ext>
            </a:extLst>
          </p:cNvPr>
          <p:cNvGrpSpPr/>
          <p:nvPr/>
        </p:nvGrpSpPr>
        <p:grpSpPr>
          <a:xfrm>
            <a:off x="898607" y="3601380"/>
            <a:ext cx="1294841" cy="1029665"/>
            <a:chOff x="757597" y="3682833"/>
            <a:chExt cx="1294841" cy="1029665"/>
          </a:xfrm>
        </p:grpSpPr>
        <p:pic>
          <p:nvPicPr>
            <p:cNvPr id="89" name="Apple">
              <a:extLst>
                <a:ext uri="{FF2B5EF4-FFF2-40B4-BE49-F238E27FC236}">
                  <a16:creationId xmlns:a16="http://schemas.microsoft.com/office/drawing/2014/main" id="{1CC45BA6-2B07-49E7-9BD2-B599A6E81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7597" y="3682833"/>
              <a:ext cx="855034" cy="863571"/>
            </a:xfrm>
            <a:prstGeom prst="rect">
              <a:avLst/>
            </a:prstGeom>
          </p:spPr>
        </p:pic>
        <p:pic>
          <p:nvPicPr>
            <p:cNvPr id="90" name="Picture 89">
              <a:extLst>
                <a:ext uri="{FF2B5EF4-FFF2-40B4-BE49-F238E27FC236}">
                  <a16:creationId xmlns:a16="http://schemas.microsoft.com/office/drawing/2014/main" id="{86FCE069-CE10-429E-BE67-55E64E868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91466" y="3729007"/>
              <a:ext cx="860972" cy="983491"/>
            </a:xfrm>
            <a:prstGeom prst="rect">
              <a:avLst/>
            </a:prstGeom>
          </p:spPr>
        </p:pic>
      </p:grpSp>
      <p:pic>
        <p:nvPicPr>
          <p:cNvPr id="91" name="Pear">
            <a:extLst>
              <a:ext uri="{FF2B5EF4-FFF2-40B4-BE49-F238E27FC236}">
                <a16:creationId xmlns:a16="http://schemas.microsoft.com/office/drawing/2014/main" id="{B1CDD586-433B-456A-A7B7-A6D9F092204A}"/>
              </a:ext>
            </a:extLst>
          </p:cNvPr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1717" y="3538904"/>
            <a:ext cx="797917" cy="1069061"/>
          </a:xfrm>
          <a:prstGeom prst="rect">
            <a:avLst/>
          </a:prstGeom>
        </p:spPr>
      </p:pic>
      <p:pic>
        <p:nvPicPr>
          <p:cNvPr id="92" name="Prune">
            <a:extLst>
              <a:ext uri="{FF2B5EF4-FFF2-40B4-BE49-F238E27FC236}">
                <a16:creationId xmlns:a16="http://schemas.microsoft.com/office/drawing/2014/main" id="{4CFCB3F7-B0F5-4B3E-8911-BD1848F24175}"/>
              </a:ext>
            </a:extLst>
          </p:cNvPr>
          <p:cNvPicPr>
            <a:picLocks noChangeAspect="1"/>
          </p:cNvPicPr>
          <p:nvPr/>
        </p:nvPicPr>
        <p:blipFill>
          <a:blip r:embed="rId4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4425" y="3876182"/>
            <a:ext cx="541557" cy="713561"/>
          </a:xfrm>
          <a:prstGeom prst="rect">
            <a:avLst/>
          </a:prstGeom>
        </p:spPr>
      </p:pic>
      <p:pic>
        <p:nvPicPr>
          <p:cNvPr id="93" name="Strawberry">
            <a:extLst>
              <a:ext uri="{FF2B5EF4-FFF2-40B4-BE49-F238E27FC236}">
                <a16:creationId xmlns:a16="http://schemas.microsoft.com/office/drawing/2014/main" id="{D90CD947-ECCF-44FB-802C-9832E43A237F}"/>
              </a:ext>
            </a:extLst>
          </p:cNvPr>
          <p:cNvPicPr>
            <a:picLocks noChangeAspect="1"/>
          </p:cNvPicPr>
          <p:nvPr/>
        </p:nvPicPr>
        <p:blipFill>
          <a:blip r:embed="rId4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20353">
            <a:off x="5893387" y="4118197"/>
            <a:ext cx="423842" cy="520638"/>
          </a:xfrm>
          <a:prstGeom prst="rect">
            <a:avLst/>
          </a:prstGeom>
        </p:spPr>
      </p:pic>
      <p:pic>
        <p:nvPicPr>
          <p:cNvPr id="94" name="Orange">
            <a:extLst>
              <a:ext uri="{FF2B5EF4-FFF2-40B4-BE49-F238E27FC236}">
                <a16:creationId xmlns:a16="http://schemas.microsoft.com/office/drawing/2014/main" id="{25DAFEC5-3277-4BBF-ACCA-71326E74A5B4}"/>
              </a:ext>
            </a:extLst>
          </p:cNvPr>
          <p:cNvPicPr>
            <a:picLocks noChangeAspect="1"/>
          </p:cNvPicPr>
          <p:nvPr/>
        </p:nvPicPr>
        <p:blipFill>
          <a:blip r:embed="rId3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0825" y="3761894"/>
            <a:ext cx="794743" cy="815873"/>
          </a:xfrm>
          <a:prstGeom prst="rect">
            <a:avLst/>
          </a:prstGeom>
        </p:spPr>
      </p:pic>
      <p:sp>
        <p:nvSpPr>
          <p:cNvPr id="95" name="Text deux pommes">
            <a:extLst>
              <a:ext uri="{FF2B5EF4-FFF2-40B4-BE49-F238E27FC236}">
                <a16:creationId xmlns:a16="http://schemas.microsoft.com/office/drawing/2014/main" id="{782753E5-194C-4735-B5E9-E2BC1235A523}"/>
              </a:ext>
            </a:extLst>
          </p:cNvPr>
          <p:cNvSpPr txBox="1"/>
          <p:nvPr/>
        </p:nvSpPr>
        <p:spPr>
          <a:xfrm>
            <a:off x="576263" y="4747195"/>
            <a:ext cx="1848154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44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</a:rPr>
              <a:t>deux pommes</a:t>
            </a:r>
          </a:p>
        </p:txBody>
      </p:sp>
      <p:sp>
        <p:nvSpPr>
          <p:cNvPr id="96" name="Text une poire">
            <a:extLst>
              <a:ext uri="{FF2B5EF4-FFF2-40B4-BE49-F238E27FC236}">
                <a16:creationId xmlns:a16="http://schemas.microsoft.com/office/drawing/2014/main" id="{3C6AC399-F2D8-4951-9325-E91C01EFD623}"/>
              </a:ext>
            </a:extLst>
          </p:cNvPr>
          <p:cNvSpPr txBox="1"/>
          <p:nvPr/>
        </p:nvSpPr>
        <p:spPr>
          <a:xfrm>
            <a:off x="2424418" y="4747195"/>
            <a:ext cx="1371499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 err="1">
                <a:solidFill>
                  <a:srgbClr val="DB5183"/>
                </a:solidFill>
              </a:rPr>
              <a:t>une</a:t>
            </a:r>
            <a:r>
              <a:rPr lang="en-GB" altLang="en-US" dirty="0">
                <a:solidFill>
                  <a:srgbClr val="DB5183"/>
                </a:solidFill>
              </a:rPr>
              <a:t> </a:t>
            </a:r>
            <a:r>
              <a:rPr lang="en-GB" altLang="en-US" dirty="0" err="1">
                <a:solidFill>
                  <a:srgbClr val="DB5183"/>
                </a:solidFill>
              </a:rPr>
              <a:t>poire</a:t>
            </a:r>
            <a:endParaRPr lang="en-GB" altLang="en-US" dirty="0">
              <a:solidFill>
                <a:srgbClr val="DB5183"/>
              </a:solidFill>
            </a:endParaRPr>
          </a:p>
        </p:txBody>
      </p:sp>
      <p:sp>
        <p:nvSpPr>
          <p:cNvPr id="97" name="Text une prune">
            <a:extLst>
              <a:ext uri="{FF2B5EF4-FFF2-40B4-BE49-F238E27FC236}">
                <a16:creationId xmlns:a16="http://schemas.microsoft.com/office/drawing/2014/main" id="{A797D146-BF56-42C1-9D31-FC6C9CE948BF}"/>
              </a:ext>
            </a:extLst>
          </p:cNvPr>
          <p:cNvSpPr txBox="1"/>
          <p:nvPr/>
        </p:nvSpPr>
        <p:spPr>
          <a:xfrm>
            <a:off x="3795918" y="4747195"/>
            <a:ext cx="1570198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80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 err="1">
                <a:solidFill>
                  <a:srgbClr val="DB5183"/>
                </a:solidFill>
              </a:rPr>
              <a:t>une</a:t>
            </a:r>
            <a:r>
              <a:rPr lang="en-GB" altLang="en-US" dirty="0">
                <a:solidFill>
                  <a:srgbClr val="DB5183"/>
                </a:solidFill>
              </a:rPr>
              <a:t> prune</a:t>
            </a:r>
          </a:p>
        </p:txBody>
      </p:sp>
      <p:sp>
        <p:nvSpPr>
          <p:cNvPr id="98" name="Text une fraise">
            <a:extLst>
              <a:ext uri="{FF2B5EF4-FFF2-40B4-BE49-F238E27FC236}">
                <a16:creationId xmlns:a16="http://schemas.microsoft.com/office/drawing/2014/main" id="{B1E755FA-72EE-4D9D-B674-91813DCF6AC2}"/>
              </a:ext>
            </a:extLst>
          </p:cNvPr>
          <p:cNvSpPr txBox="1"/>
          <p:nvPr/>
        </p:nvSpPr>
        <p:spPr>
          <a:xfrm>
            <a:off x="5366117" y="4747195"/>
            <a:ext cx="1545224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80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 err="1">
                <a:solidFill>
                  <a:srgbClr val="DB5183"/>
                </a:solidFill>
              </a:rPr>
              <a:t>une</a:t>
            </a:r>
            <a:r>
              <a:rPr lang="en-GB" altLang="en-US" dirty="0">
                <a:solidFill>
                  <a:srgbClr val="DB5183"/>
                </a:solidFill>
              </a:rPr>
              <a:t> fraise</a:t>
            </a:r>
          </a:p>
        </p:txBody>
      </p:sp>
      <p:sp>
        <p:nvSpPr>
          <p:cNvPr id="99" name="Text une orange">
            <a:extLst>
              <a:ext uri="{FF2B5EF4-FFF2-40B4-BE49-F238E27FC236}">
                <a16:creationId xmlns:a16="http://schemas.microsoft.com/office/drawing/2014/main" id="{868359C7-1982-4DC5-B752-BC70A50C03BF}"/>
              </a:ext>
            </a:extLst>
          </p:cNvPr>
          <p:cNvSpPr txBox="1"/>
          <p:nvPr/>
        </p:nvSpPr>
        <p:spPr>
          <a:xfrm>
            <a:off x="6911340" y="4747195"/>
            <a:ext cx="1656398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44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 err="1">
                <a:solidFill>
                  <a:srgbClr val="DB5183"/>
                </a:solidFill>
              </a:rPr>
              <a:t>une</a:t>
            </a:r>
            <a:r>
              <a:rPr lang="en-GB" altLang="en-US" dirty="0">
                <a:solidFill>
                  <a:srgbClr val="DB5183"/>
                </a:solidFill>
              </a:rPr>
              <a:t> orange</a:t>
            </a:r>
          </a:p>
        </p:txBody>
      </p:sp>
      <p:pic>
        <p:nvPicPr>
          <p:cNvPr id="100" name="Audio: deux pommes">
            <a:extLst>
              <a:ext uri="{FF2B5EF4-FFF2-40B4-BE49-F238E27FC236}">
                <a16:creationId xmlns:a16="http://schemas.microsoft.com/office/drawing/2014/main" id="{2799CC92-9881-4F91-9035-24C37FE4B804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58331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Audio: une poire">
            <a:extLst>
              <a:ext uri="{FF2B5EF4-FFF2-40B4-BE49-F238E27FC236}">
                <a16:creationId xmlns:a16="http://schemas.microsoft.com/office/drawing/2014/main" id="{7BEFE82E-D457-4258-990B-20298796C077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4655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Audio: une prune">
            <a:extLst>
              <a:ext uri="{FF2B5EF4-FFF2-40B4-BE49-F238E27FC236}">
                <a16:creationId xmlns:a16="http://schemas.microsoft.com/office/drawing/2014/main" id="{67BC9AEE-FC34-4065-83CC-BC1F1D9785EC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00029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Audio: une fraise">
            <a:extLst>
              <a:ext uri="{FF2B5EF4-FFF2-40B4-BE49-F238E27FC236}">
                <a16:creationId xmlns:a16="http://schemas.microsoft.com/office/drawing/2014/main" id="{25EC2CE7-63CE-4EAD-8765-61AD218FB780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9275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Audio: une orange">
            <a:extLst>
              <a:ext uri="{FF2B5EF4-FFF2-40B4-BE49-F238E27FC236}">
                <a16:creationId xmlns:a16="http://schemas.microsoft.com/office/drawing/2014/main" id="{874B77BE-20F1-4982-8E7B-0FFD054865F9}"/>
              </a:ext>
            </a:extLst>
          </p:cNvPr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90250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deux pommes">
            <a:hlinkClick r:id="" action="ppaction://media"/>
            <a:extLst>
              <a:ext uri="{FF2B5EF4-FFF2-40B4-BE49-F238E27FC236}">
                <a16:creationId xmlns:a16="http://schemas.microsoft.com/office/drawing/2014/main" id="{DC384CEC-756C-4700-962A-8B9E86E2B960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6129" y="3712990"/>
            <a:ext cx="609600" cy="609600"/>
          </a:xfrm>
          <a:prstGeom prst="rect">
            <a:avLst/>
          </a:prstGeom>
        </p:spPr>
      </p:pic>
      <p:pic>
        <p:nvPicPr>
          <p:cNvPr id="13" name="une poire">
            <a:hlinkClick r:id="" action="ppaction://media"/>
            <a:extLst>
              <a:ext uri="{FF2B5EF4-FFF2-40B4-BE49-F238E27FC236}">
                <a16:creationId xmlns:a16="http://schemas.microsoft.com/office/drawing/2014/main" id="{8435FD04-7D75-4C83-8D1C-2CD9EBB0C94C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6129" y="4269827"/>
            <a:ext cx="609600" cy="609600"/>
          </a:xfrm>
          <a:prstGeom prst="rect">
            <a:avLst/>
          </a:prstGeom>
        </p:spPr>
      </p:pic>
      <p:pic>
        <p:nvPicPr>
          <p:cNvPr id="16" name="une prune">
            <a:hlinkClick r:id="" action="ppaction://media"/>
            <a:extLst>
              <a:ext uri="{FF2B5EF4-FFF2-40B4-BE49-F238E27FC236}">
                <a16:creationId xmlns:a16="http://schemas.microsoft.com/office/drawing/2014/main" id="{22010FEE-7A91-48AB-8FE0-86A726F1E338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6129" y="4826664"/>
            <a:ext cx="609600" cy="609600"/>
          </a:xfrm>
          <a:prstGeom prst="rect">
            <a:avLst/>
          </a:prstGeom>
        </p:spPr>
      </p:pic>
      <p:pic>
        <p:nvPicPr>
          <p:cNvPr id="31" name="une fraise">
            <a:hlinkClick r:id="" action="ppaction://media"/>
            <a:extLst>
              <a:ext uri="{FF2B5EF4-FFF2-40B4-BE49-F238E27FC236}">
                <a16:creationId xmlns:a16="http://schemas.microsoft.com/office/drawing/2014/main" id="{0CD30DE7-0E2D-48DD-94BD-93A4D51AB6CD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6129" y="5383501"/>
            <a:ext cx="609600" cy="609600"/>
          </a:xfrm>
          <a:prstGeom prst="rect">
            <a:avLst/>
          </a:prstGeom>
        </p:spPr>
      </p:pic>
      <p:pic>
        <p:nvPicPr>
          <p:cNvPr id="32" name="une orange">
            <a:hlinkClick r:id="" action="ppaction://media"/>
            <a:extLst>
              <a:ext uri="{FF2B5EF4-FFF2-40B4-BE49-F238E27FC236}">
                <a16:creationId xmlns:a16="http://schemas.microsoft.com/office/drawing/2014/main" id="{8CC6E1C9-C8FA-467C-ABDA-045F92C8DFCA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7"/>
          <a:stretch>
            <a:fillRect/>
          </a:stretch>
        </p:blipFill>
        <p:spPr>
          <a:xfrm>
            <a:off x="-726129" y="5940338"/>
            <a:ext cx="609600" cy="609600"/>
          </a:xfrm>
          <a:prstGeom prst="rect">
            <a:avLst/>
          </a:prstGeom>
        </p:spPr>
      </p:pic>
      <p:pic>
        <p:nvPicPr>
          <p:cNvPr id="105" name="Shadow">
            <a:extLst>
              <a:ext uri="{FF2B5EF4-FFF2-40B4-BE49-F238E27FC236}">
                <a16:creationId xmlns:a16="http://schemas.microsoft.com/office/drawing/2014/main" id="{E6752525-76E7-49A1-9482-7033AD322D39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5355836" y="2599511"/>
            <a:ext cx="1125299" cy="299855"/>
          </a:xfrm>
          <a:prstGeom prst="rect">
            <a:avLst/>
          </a:prstGeom>
        </p:spPr>
      </p:pic>
      <p:grpSp>
        <p:nvGrpSpPr>
          <p:cNvPr id="106" name="Strawberries">
            <a:extLst>
              <a:ext uri="{FF2B5EF4-FFF2-40B4-BE49-F238E27FC236}">
                <a16:creationId xmlns:a16="http://schemas.microsoft.com/office/drawing/2014/main" id="{833F3705-3556-44FB-850B-5220B4D06916}"/>
              </a:ext>
            </a:extLst>
          </p:cNvPr>
          <p:cNvGrpSpPr/>
          <p:nvPr/>
        </p:nvGrpSpPr>
        <p:grpSpPr>
          <a:xfrm>
            <a:off x="5510168" y="2070693"/>
            <a:ext cx="1046749" cy="804662"/>
            <a:chOff x="5618743" y="2326283"/>
            <a:chExt cx="1313412" cy="1009653"/>
          </a:xfrm>
        </p:grpSpPr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574399C6-EF0B-443D-BFA6-06D228334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45818">
              <a:off x="6074044" y="2326283"/>
              <a:ext cx="522302" cy="641585"/>
            </a:xfrm>
            <a:prstGeom prst="rect">
              <a:avLst/>
            </a:prstGeom>
          </p:spPr>
        </p:pic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FE9DF77C-D3D4-4585-9EB4-5AC092D93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191922" flipH="1">
              <a:off x="5618743" y="2491678"/>
              <a:ext cx="567358" cy="696931"/>
            </a:xfrm>
            <a:prstGeom prst="rect">
              <a:avLst/>
            </a:prstGeom>
          </p:spPr>
        </p:pic>
        <p:pic>
          <p:nvPicPr>
            <p:cNvPr id="109" name="Picture 108">
              <a:extLst>
                <a:ext uri="{FF2B5EF4-FFF2-40B4-BE49-F238E27FC236}">
                  <a16:creationId xmlns:a16="http://schemas.microsoft.com/office/drawing/2014/main" id="{469954A4-597F-47A0-9826-0A0DF60C5A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460068" flipH="1">
              <a:off x="6409853" y="2656299"/>
              <a:ext cx="522302" cy="641585"/>
            </a:xfrm>
            <a:prstGeom prst="rect">
              <a:avLst/>
            </a:prstGeom>
          </p:spPr>
        </p:pic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F78DD774-23FD-473A-B83A-BF5FA5EEB4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382404">
              <a:off x="6006369" y="2694351"/>
              <a:ext cx="522302" cy="641585"/>
            </a:xfrm>
            <a:prstGeom prst="rect">
              <a:avLst/>
            </a:prstGeom>
          </p:spPr>
        </p:pic>
      </p:grpSp>
      <p:grpSp>
        <p:nvGrpSpPr>
          <p:cNvPr id="111" name="Borders">
            <a:extLst>
              <a:ext uri="{FF2B5EF4-FFF2-40B4-BE49-F238E27FC236}">
                <a16:creationId xmlns:a16="http://schemas.microsoft.com/office/drawing/2014/main" id="{8317A3F1-0F3A-4843-A515-D2FD00ABECBB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8E7E53DC-0D4C-4C1C-8DF1-D3D0710170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520825"/>
            </a:xfrm>
            <a:prstGeom prst="rect">
              <a:avLst/>
            </a:prstGeom>
          </p:spPr>
        </p:pic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A384C15D-F037-4399-9C29-D382F1A0C9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8" y="0"/>
              <a:ext cx="576262" cy="6858000"/>
            </a:xfrm>
            <a:prstGeom prst="rect">
              <a:avLst/>
            </a:prstGeom>
          </p:spPr>
        </p:pic>
        <p:pic>
          <p:nvPicPr>
            <p:cNvPr id="124" name="Picture 123">
              <a:extLst>
                <a:ext uri="{FF2B5EF4-FFF2-40B4-BE49-F238E27FC236}">
                  <a16:creationId xmlns:a16="http://schemas.microsoft.com/office/drawing/2014/main" id="{9CA9C354-40BC-4C78-8144-7D5F31AF2E6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A864D147-7A78-46E8-A049-2ACB27903A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grpSp>
        <p:nvGrpSpPr>
          <p:cNvPr id="116" name="ICONS">
            <a:extLst>
              <a:ext uri="{FF2B5EF4-FFF2-40B4-BE49-F238E27FC236}">
                <a16:creationId xmlns:a16="http://schemas.microsoft.com/office/drawing/2014/main" id="{80C155D5-B6A4-4074-A661-28E8F4232A5E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117" name="Assessment" hidden="1">
              <a:extLst>
                <a:ext uri="{FF2B5EF4-FFF2-40B4-BE49-F238E27FC236}">
                  <a16:creationId xmlns:a16="http://schemas.microsoft.com/office/drawing/2014/main" id="{C04CE254-4DBF-4355-B6A0-9000EA75F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5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8" name="Mental and Oral Starter" hidden="1">
              <a:extLst>
                <a:ext uri="{FF2B5EF4-FFF2-40B4-BE49-F238E27FC236}">
                  <a16:creationId xmlns:a16="http://schemas.microsoft.com/office/drawing/2014/main" id="{070AF9C8-2091-4393-AF7B-878349805C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9" name="Group Work" hidden="1">
              <a:extLst>
                <a:ext uri="{FF2B5EF4-FFF2-40B4-BE49-F238E27FC236}">
                  <a16:creationId xmlns:a16="http://schemas.microsoft.com/office/drawing/2014/main" id="{FC798B27-4A42-4DD6-B0E2-5987C27A41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20" name="Talking Partners" hidden="1">
              <a:extLst>
                <a:ext uri="{FF2B5EF4-FFF2-40B4-BE49-F238E27FC236}">
                  <a16:creationId xmlns:a16="http://schemas.microsoft.com/office/drawing/2014/main" id="{D9354AB5-87E2-4EAD-BB21-1EA5A9A537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21" name="Pairs" hidden="1">
              <a:extLst>
                <a:ext uri="{FF2B5EF4-FFF2-40B4-BE49-F238E27FC236}">
                  <a16:creationId xmlns:a16="http://schemas.microsoft.com/office/drawing/2014/main" id="{9DC35820-7953-452B-A4A3-1FAEC6E92624}"/>
                </a:ext>
              </a:extLst>
            </p:cNvPr>
            <p:cNvPicPr>
              <a:picLocks noChangeAspect="1"/>
            </p:cNvPicPr>
            <p:nvPr/>
          </p:nvPicPr>
          <p:blipFill>
            <a:blip r:embed="rId5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22" name="Individual Work" hidden="1">
              <a:extLst>
                <a:ext uri="{FF2B5EF4-FFF2-40B4-BE49-F238E27FC236}">
                  <a16:creationId xmlns:a16="http://schemas.microsoft.com/office/drawing/2014/main" id="{1BB9A3CD-5A81-4361-AF9B-EF81B61312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23" name="Whole Class">
              <a:extLst>
                <a:ext uri="{FF2B5EF4-FFF2-40B4-BE49-F238E27FC236}">
                  <a16:creationId xmlns:a16="http://schemas.microsoft.com/office/drawing/2014/main" id="{224ADF3A-3F48-441F-89E6-769ECD2249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15" name="Title">
            <a:extLst>
              <a:ext uri="{FF2B5EF4-FFF2-40B4-BE49-F238E27FC236}">
                <a16:creationId xmlns:a16="http://schemas.microsoft.com/office/drawing/2014/main" id="{1BBB6A2F-14B7-4E38-ACE0-93ECA801EBFA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One</a:t>
            </a:r>
            <a:r>
              <a:rPr lang="es-ES" sz="2800" b="1" dirty="0">
                <a:solidFill>
                  <a:schemeClr val="tx1"/>
                </a:solidFill>
              </a:rPr>
              <a:t>…</a:t>
            </a:r>
            <a:r>
              <a:rPr lang="es-ES" sz="2800" b="1" dirty="0" err="1">
                <a:solidFill>
                  <a:schemeClr val="tx1"/>
                </a:solidFill>
              </a:rPr>
              <a:t>Two</a:t>
            </a:r>
            <a:r>
              <a:rPr lang="es-ES" sz="2800" b="1" dirty="0">
                <a:solidFill>
                  <a:schemeClr val="tx1"/>
                </a:solidFill>
              </a:rPr>
              <a:t>…</a:t>
            </a:r>
            <a:r>
              <a:rPr lang="es-ES" sz="2800" b="1" dirty="0" err="1">
                <a:solidFill>
                  <a:schemeClr val="tx1"/>
                </a:solidFill>
              </a:rPr>
              <a:t>Three</a:t>
            </a:r>
            <a:r>
              <a:rPr lang="es-ES" sz="2800" b="1" dirty="0">
                <a:solidFill>
                  <a:schemeClr val="tx1"/>
                </a:solidFill>
              </a:rPr>
              <a:t>…</a:t>
            </a:r>
            <a:r>
              <a:rPr lang="es-ES" sz="2800" b="1" dirty="0" err="1">
                <a:solidFill>
                  <a:schemeClr val="tx1"/>
                </a:solidFill>
              </a:rPr>
              <a:t>Four</a:t>
            </a:r>
            <a:r>
              <a:rPr lang="es-ES" sz="2800" b="1" dirty="0">
                <a:solidFill>
                  <a:schemeClr val="tx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6797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16" dur="7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17" dur="7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4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25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0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2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3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8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40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41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6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48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49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5" fill="hold">
                          <p:stCondLst>
                            <p:cond delay="indefinite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9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audio>
                  <p:cMediaNode vol="80000">
                    <p:cTn id="100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  <p:audio>
                  <p:cMediaNode vol="80000">
                    <p:cTn id="10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  <p:audio>
                  <p:cMediaNode vol="80000">
                    <p:cTn id="10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audio>
                  <p:cMediaNode vol="80000">
                    <p:cTn id="10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1"/>
                    </p:tgtEl>
                  </p:cMediaNode>
                </p:audio>
                <p:seq concurrent="1" nextAc="seek">
                  <p:cTn id="104" restart="whenNotActive" fill="hold" evtFilter="cancelBubble" nodeType="interactiveSeq">
                    <p:stCondLst>
                      <p:cond evt="onClick" delay="0">
                        <p:tgtEl>
                          <p:spTgt spid="5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5" fill="hold">
                          <p:stCondLst>
                            <p:cond delay="0"/>
                          </p:stCondLst>
                          <p:childTnLst>
                            <p:par>
                              <p:cTn id="10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08" dur="3877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0"/>
                      </p:tgtEl>
                    </p:cond>
                  </p:nextCondLst>
                </p:seq>
                <p:seq concurrent="1" nextAc="seek">
                  <p:cTn id="109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0" fill="hold">
                          <p:stCondLst>
                            <p:cond delay="0"/>
                          </p:stCondLst>
                          <p:childTnLst>
                            <p:par>
                              <p:cTn id="1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3" dur="3738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114" restart="whenNotActive" fill="hold" evtFilter="cancelBubble" nodeType="interactiveSeq">
                    <p:stCondLst>
                      <p:cond evt="onClick" delay="0">
                        <p:tgtEl>
                          <p:spTgt spid="5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5" fill="hold">
                          <p:stCondLst>
                            <p:cond delay="0"/>
                          </p:stCondLst>
                          <p:childTnLst>
                            <p:par>
                              <p:cTn id="1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8" dur="4226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1"/>
                      </p:tgtEl>
                    </p:cond>
                  </p:nextCondLst>
                </p:seq>
                <p:seq concurrent="1" nextAc="seek">
                  <p:cTn id="119" restart="whenNotActive" fill="hold" evtFilter="cancelBubble" nodeType="interactiveSeq">
                    <p:stCondLst>
                      <p:cond evt="onClick" delay="0">
                        <p:tgtEl>
                          <p:spTgt spid="5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0" fill="hold">
                          <p:stCondLst>
                            <p:cond delay="0"/>
                          </p:stCondLst>
                          <p:childTnLst>
                            <p:par>
                              <p:cTn id="1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23" dur="4086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3"/>
                      </p:tgtEl>
                    </p:cond>
                  </p:nextCondLst>
                </p:seq>
                <p:seq concurrent="1" nextAc="seek">
                  <p:cTn id="124" restart="whenNotActive" fill="hold" evtFilter="cancelBubble" nodeType="interactiveSeq">
                    <p:stCondLst>
                      <p:cond evt="onClick" delay="0">
                        <p:tgtEl>
                          <p:spTgt spid="7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5" fill="hold">
                          <p:stCondLst>
                            <p:cond delay="0"/>
                          </p:stCondLst>
                          <p:childTnLst>
                            <p:par>
                              <p:cTn id="1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28" dur="3459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8"/>
                      </p:tgtEl>
                    </p:cond>
                  </p:nextCondLst>
                </p:seq>
                <p:audio>
                  <p:cMediaNode vol="80000">
                    <p:cTn id="12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0"/>
                    </p:tgtEl>
                  </p:cMediaNode>
                </p:audio>
                <p:audio>
                  <p:cMediaNode vol="80000">
                    <p:cTn id="130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3"/>
                    </p:tgtEl>
                  </p:cMediaNode>
                </p:audio>
                <p:audio>
                  <p:cMediaNode vol="80000">
                    <p:cTn id="13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6"/>
                    </p:tgtEl>
                  </p:cMediaNode>
                </p:audio>
                <p:audio>
                  <p:cMediaNode vol="80000">
                    <p:cTn id="13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1"/>
                    </p:tgtEl>
                  </p:cMediaNode>
                </p:audio>
                <p:audio>
                  <p:cMediaNode vol="80000">
                    <p:cTn id="13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2"/>
                    </p:tgtEl>
                  </p:cMediaNode>
                </p:audio>
                <p:seq concurrent="1" nextAc="seek">
                  <p:cTn id="134" restart="whenNotActive" fill="hold" evtFilter="cancelBubble" nodeType="interactiveSeq">
                    <p:stCondLst>
                      <p:cond evt="onClick" delay="0">
                        <p:tgtEl>
                          <p:spTgt spid="10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5" fill="hold">
                          <p:stCondLst>
                            <p:cond delay="0"/>
                          </p:stCondLst>
                          <p:childTnLst>
                            <p:par>
                              <p:cTn id="1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38" dur="3947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0"/>
                      </p:tgtEl>
                    </p:cond>
                  </p:nextCondLst>
                </p:seq>
                <p:seq concurrent="1" nextAc="seek">
                  <p:cTn id="139" restart="whenNotActive" fill="hold" evtFilter="cancelBubble" nodeType="interactiveSeq">
                    <p:stCondLst>
                      <p:cond evt="onClick" delay="0">
                        <p:tgtEl>
                          <p:spTgt spid="10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0" fill="hold">
                          <p:stCondLst>
                            <p:cond delay="0"/>
                          </p:stCondLst>
                          <p:childTnLst>
                            <p:par>
                              <p:cTn id="1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43" dur="3599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1"/>
                      </p:tgtEl>
                    </p:cond>
                  </p:nextCondLst>
                </p:seq>
                <p:seq concurrent="1" nextAc="seek">
                  <p:cTn id="144" restart="whenNotActive" fill="hold" evtFilter="cancelBubble" nodeType="interactiveSeq">
                    <p:stCondLst>
                      <p:cond evt="onClick" delay="0">
                        <p:tgtEl>
                          <p:spTgt spid="10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5" fill="hold">
                          <p:stCondLst>
                            <p:cond delay="0"/>
                          </p:stCondLst>
                          <p:childTnLst>
                            <p:par>
                              <p:cTn id="1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48" dur="3784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2"/>
                      </p:tgtEl>
                    </p:cond>
                  </p:nextCondLst>
                </p:seq>
                <p:seq concurrent="1" nextAc="seek">
                  <p:cTn id="149" restart="whenNotActive" fill="hold" evtFilter="cancelBubble" nodeType="interactiveSeq">
                    <p:stCondLst>
                      <p:cond evt="onClick" delay="0">
                        <p:tgtEl>
                          <p:spTgt spid="10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50" fill="hold">
                          <p:stCondLst>
                            <p:cond delay="0"/>
                          </p:stCondLst>
                          <p:childTnLst>
                            <p:par>
                              <p:cTn id="1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53" dur="4133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"/>
                      </p:tgtEl>
                    </p:cond>
                  </p:nextCondLst>
                </p:seq>
                <p:seq concurrent="1" nextAc="seek">
                  <p:cTn id="154" restart="whenNotActive" fill="hold" evtFilter="cancelBubble" nodeType="interactiveSeq">
                    <p:stCondLst>
                      <p:cond evt="onClick" delay="0">
                        <p:tgtEl>
                          <p:spTgt spid="10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55" fill="hold">
                          <p:stCondLst>
                            <p:cond delay="0"/>
                          </p:stCondLst>
                          <p:childTnLst>
                            <p:par>
                              <p:cTn id="1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58" dur="3459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4"/>
                      </p:tgtEl>
                    </p:cond>
                  </p:nextCondLst>
                </p:seq>
              </p:childTnLst>
            </p:cTn>
          </p:par>
        </p:tnLst>
        <p:bldLst>
          <p:bldP spid="114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75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4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75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8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75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1" fill="hold">
                          <p:stCondLst>
                            <p:cond delay="indefinite"/>
                          </p:stCondLst>
                          <p:childTnLst>
                            <p:par>
                              <p:cTn id="6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5" fill="hold">
                          <p:stCondLst>
                            <p:cond delay="indefinite"/>
                          </p:stCondLst>
                          <p:childTnLst>
                            <p:par>
                              <p:cTn id="8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3" fill="hold">
                          <p:stCondLst>
                            <p:cond delay="indefinite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9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audio>
                  <p:cMediaNode vol="80000">
                    <p:cTn id="100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  <p:audio>
                  <p:cMediaNode vol="80000">
                    <p:cTn id="10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  <p:audio>
                  <p:cMediaNode vol="80000">
                    <p:cTn id="10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audio>
                  <p:cMediaNode vol="80000">
                    <p:cTn id="10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1"/>
                    </p:tgtEl>
                  </p:cMediaNode>
                </p:audio>
                <p:seq concurrent="1" nextAc="seek">
                  <p:cTn id="104" restart="whenNotActive" fill="hold" evtFilter="cancelBubble" nodeType="interactiveSeq">
                    <p:stCondLst>
                      <p:cond evt="onClick" delay="0">
                        <p:tgtEl>
                          <p:spTgt spid="5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5" fill="hold">
                          <p:stCondLst>
                            <p:cond delay="0"/>
                          </p:stCondLst>
                          <p:childTnLst>
                            <p:par>
                              <p:cTn id="10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08" dur="3877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0"/>
                      </p:tgtEl>
                    </p:cond>
                  </p:nextCondLst>
                </p:seq>
                <p:seq concurrent="1" nextAc="seek">
                  <p:cTn id="109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0" fill="hold">
                          <p:stCondLst>
                            <p:cond delay="0"/>
                          </p:stCondLst>
                          <p:childTnLst>
                            <p:par>
                              <p:cTn id="1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3" dur="3738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114" restart="whenNotActive" fill="hold" evtFilter="cancelBubble" nodeType="interactiveSeq">
                    <p:stCondLst>
                      <p:cond evt="onClick" delay="0">
                        <p:tgtEl>
                          <p:spTgt spid="5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5" fill="hold">
                          <p:stCondLst>
                            <p:cond delay="0"/>
                          </p:stCondLst>
                          <p:childTnLst>
                            <p:par>
                              <p:cTn id="1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8" dur="4226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1"/>
                      </p:tgtEl>
                    </p:cond>
                  </p:nextCondLst>
                </p:seq>
                <p:seq concurrent="1" nextAc="seek">
                  <p:cTn id="119" restart="whenNotActive" fill="hold" evtFilter="cancelBubble" nodeType="interactiveSeq">
                    <p:stCondLst>
                      <p:cond evt="onClick" delay="0">
                        <p:tgtEl>
                          <p:spTgt spid="5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0" fill="hold">
                          <p:stCondLst>
                            <p:cond delay="0"/>
                          </p:stCondLst>
                          <p:childTnLst>
                            <p:par>
                              <p:cTn id="1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23" dur="4086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3"/>
                      </p:tgtEl>
                    </p:cond>
                  </p:nextCondLst>
                </p:seq>
                <p:seq concurrent="1" nextAc="seek">
                  <p:cTn id="124" restart="whenNotActive" fill="hold" evtFilter="cancelBubble" nodeType="interactiveSeq">
                    <p:stCondLst>
                      <p:cond evt="onClick" delay="0">
                        <p:tgtEl>
                          <p:spTgt spid="7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5" fill="hold">
                          <p:stCondLst>
                            <p:cond delay="0"/>
                          </p:stCondLst>
                          <p:childTnLst>
                            <p:par>
                              <p:cTn id="1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28" dur="3459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78"/>
                      </p:tgtEl>
                    </p:cond>
                  </p:nextCondLst>
                </p:seq>
                <p:audio>
                  <p:cMediaNode vol="80000">
                    <p:cTn id="12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0"/>
                    </p:tgtEl>
                  </p:cMediaNode>
                </p:audio>
                <p:audio>
                  <p:cMediaNode vol="80000">
                    <p:cTn id="130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3"/>
                    </p:tgtEl>
                  </p:cMediaNode>
                </p:audio>
                <p:audio>
                  <p:cMediaNode vol="80000">
                    <p:cTn id="13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6"/>
                    </p:tgtEl>
                  </p:cMediaNode>
                </p:audio>
                <p:audio>
                  <p:cMediaNode vol="80000">
                    <p:cTn id="13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1"/>
                    </p:tgtEl>
                  </p:cMediaNode>
                </p:audio>
                <p:audio>
                  <p:cMediaNode vol="80000">
                    <p:cTn id="13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2"/>
                    </p:tgtEl>
                  </p:cMediaNode>
                </p:audio>
                <p:seq concurrent="1" nextAc="seek">
                  <p:cTn id="134" restart="whenNotActive" fill="hold" evtFilter="cancelBubble" nodeType="interactiveSeq">
                    <p:stCondLst>
                      <p:cond evt="onClick" delay="0">
                        <p:tgtEl>
                          <p:spTgt spid="10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5" fill="hold">
                          <p:stCondLst>
                            <p:cond delay="0"/>
                          </p:stCondLst>
                          <p:childTnLst>
                            <p:par>
                              <p:cTn id="1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38" dur="3947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0"/>
                      </p:tgtEl>
                    </p:cond>
                  </p:nextCondLst>
                </p:seq>
                <p:seq concurrent="1" nextAc="seek">
                  <p:cTn id="139" restart="whenNotActive" fill="hold" evtFilter="cancelBubble" nodeType="interactiveSeq">
                    <p:stCondLst>
                      <p:cond evt="onClick" delay="0">
                        <p:tgtEl>
                          <p:spTgt spid="10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0" fill="hold">
                          <p:stCondLst>
                            <p:cond delay="0"/>
                          </p:stCondLst>
                          <p:childTnLst>
                            <p:par>
                              <p:cTn id="14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43" dur="3599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1"/>
                      </p:tgtEl>
                    </p:cond>
                  </p:nextCondLst>
                </p:seq>
                <p:seq concurrent="1" nextAc="seek">
                  <p:cTn id="144" restart="whenNotActive" fill="hold" evtFilter="cancelBubble" nodeType="interactiveSeq">
                    <p:stCondLst>
                      <p:cond evt="onClick" delay="0">
                        <p:tgtEl>
                          <p:spTgt spid="10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5" fill="hold">
                          <p:stCondLst>
                            <p:cond delay="0"/>
                          </p:stCondLst>
                          <p:childTnLst>
                            <p:par>
                              <p:cTn id="1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48" dur="3784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2"/>
                      </p:tgtEl>
                    </p:cond>
                  </p:nextCondLst>
                </p:seq>
                <p:seq concurrent="1" nextAc="seek">
                  <p:cTn id="149" restart="whenNotActive" fill="hold" evtFilter="cancelBubble" nodeType="interactiveSeq">
                    <p:stCondLst>
                      <p:cond evt="onClick" delay="0">
                        <p:tgtEl>
                          <p:spTgt spid="10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50" fill="hold">
                          <p:stCondLst>
                            <p:cond delay="0"/>
                          </p:stCondLst>
                          <p:childTnLst>
                            <p:par>
                              <p:cTn id="1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2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53" dur="4133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3"/>
                      </p:tgtEl>
                    </p:cond>
                  </p:nextCondLst>
                </p:seq>
                <p:seq concurrent="1" nextAc="seek">
                  <p:cTn id="154" restart="whenNotActive" fill="hold" evtFilter="cancelBubble" nodeType="interactiveSeq">
                    <p:stCondLst>
                      <p:cond evt="onClick" delay="0">
                        <p:tgtEl>
                          <p:spTgt spid="10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55" fill="hold">
                          <p:stCondLst>
                            <p:cond delay="0"/>
                          </p:stCondLst>
                          <p:childTnLst>
                            <p:par>
                              <p:cTn id="1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7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58" dur="3459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4"/>
                      </p:tgtEl>
                    </p:cond>
                  </p:nextCondLst>
                </p:seq>
              </p:childTnLst>
            </p:cTn>
          </p:par>
        </p:tnLst>
        <p:bldLst>
          <p:bldP spid="114" grpId="0" animBg="1"/>
          <p:bldP spid="95" grpId="0" animBg="1"/>
          <p:bldP spid="96" grpId="0" animBg="1"/>
          <p:bldP spid="97" grpId="0" animBg="1"/>
          <p:bldP spid="98" grpId="0" animBg="1"/>
          <p:bldP spid="99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ackground">
            <a:extLst>
              <a:ext uri="{FF2B5EF4-FFF2-40B4-BE49-F238E27FC236}">
                <a16:creationId xmlns:a16="http://schemas.microsoft.com/office/drawing/2014/main" id="{4ABC9B6B-2EFB-4539-8BD0-9CC0B7D3BA81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5" cy="4787900"/>
          </a:xfrm>
          <a:prstGeom prst="rect">
            <a:avLst/>
          </a:prstGeom>
        </p:spPr>
      </p:pic>
      <p:grpSp>
        <p:nvGrpSpPr>
          <p:cNvPr id="60" name="Question">
            <a:extLst>
              <a:ext uri="{FF2B5EF4-FFF2-40B4-BE49-F238E27FC236}">
                <a16:creationId xmlns:a16="http://schemas.microsoft.com/office/drawing/2014/main" id="{F3C24A33-E709-4365-A591-30A352749C72}"/>
              </a:ext>
            </a:extLst>
          </p:cNvPr>
          <p:cNvGrpSpPr/>
          <p:nvPr/>
        </p:nvGrpSpPr>
        <p:grpSpPr>
          <a:xfrm>
            <a:off x="2633457" y="3354508"/>
            <a:ext cx="3882802" cy="1109500"/>
            <a:chOff x="2633457" y="3701029"/>
            <a:chExt cx="3882802" cy="1109500"/>
          </a:xfrm>
        </p:grpSpPr>
        <p:sp>
          <p:nvSpPr>
            <p:cNvPr id="65" name="Arrow: Pentagon 64">
              <a:extLst>
                <a:ext uri="{FF2B5EF4-FFF2-40B4-BE49-F238E27FC236}">
                  <a16:creationId xmlns:a16="http://schemas.microsoft.com/office/drawing/2014/main" id="{FE5AAC65-DCF3-4A88-9107-FCBF09F1FA5A}"/>
                </a:ext>
              </a:extLst>
            </p:cNvPr>
            <p:cNvSpPr/>
            <p:nvPr/>
          </p:nvSpPr>
          <p:spPr>
            <a:xfrm rot="5400000">
              <a:off x="4020108" y="2314378"/>
              <a:ext cx="1109500" cy="3882802"/>
            </a:xfrm>
            <a:prstGeom prst="homePlate">
              <a:avLst>
                <a:gd name="adj" fmla="val 32788"/>
              </a:avLst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23C9046-2E51-47C2-A85B-3FBA830AB3A8}"/>
                </a:ext>
              </a:extLst>
            </p:cNvPr>
            <p:cNvSpPr txBox="1"/>
            <p:nvPr/>
          </p:nvSpPr>
          <p:spPr>
            <a:xfrm>
              <a:off x="2855117" y="3978036"/>
              <a:ext cx="341084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What’s the difference?</a:t>
              </a:r>
            </a:p>
          </p:txBody>
        </p:sp>
      </p:grpSp>
      <p:pic>
        <p:nvPicPr>
          <p:cNvPr id="11" name="Blocker">
            <a:extLst>
              <a:ext uri="{FF2B5EF4-FFF2-40B4-BE49-F238E27FC236}">
                <a16:creationId xmlns:a16="http://schemas.microsoft.com/office/drawing/2014/main" id="{817CD9E9-D281-42F1-B728-4ECEF643F443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6"/>
            <a:ext cx="7991475" cy="1737176"/>
          </a:xfrm>
          <a:prstGeom prst="rect">
            <a:avLst/>
          </a:prstGeom>
        </p:spPr>
      </p:pic>
      <p:sp>
        <p:nvSpPr>
          <p:cNvPr id="16" name="Shadow">
            <a:extLst>
              <a:ext uri="{FF2B5EF4-FFF2-40B4-BE49-F238E27FC236}">
                <a16:creationId xmlns:a16="http://schemas.microsoft.com/office/drawing/2014/main" id="{36C0E309-A9F1-47C4-A8F0-B23AF15837B1}"/>
              </a:ext>
            </a:extLst>
          </p:cNvPr>
          <p:cNvSpPr/>
          <p:nvPr/>
        </p:nvSpPr>
        <p:spPr>
          <a:xfrm>
            <a:off x="576263" y="5567236"/>
            <a:ext cx="7991474" cy="521003"/>
          </a:xfrm>
          <a:prstGeom prst="rect">
            <a:avLst/>
          </a:prstGeom>
          <a:solidFill>
            <a:schemeClr val="bg2">
              <a:lumMod val="2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hadow">
            <a:extLst>
              <a:ext uri="{FF2B5EF4-FFF2-40B4-BE49-F238E27FC236}">
                <a16:creationId xmlns:a16="http://schemas.microsoft.com/office/drawing/2014/main" id="{E8A440F2-5FDC-4001-83CB-CB5137D1003B}"/>
              </a:ext>
            </a:extLst>
          </p:cNvPr>
          <p:cNvSpPr/>
          <p:nvPr/>
        </p:nvSpPr>
        <p:spPr>
          <a:xfrm>
            <a:off x="576263" y="3010923"/>
            <a:ext cx="7991474" cy="504363"/>
          </a:xfrm>
          <a:prstGeom prst="rect">
            <a:avLst/>
          </a:prstGeom>
          <a:solidFill>
            <a:schemeClr val="bg2">
              <a:lumMod val="2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Shelf">
            <a:extLst>
              <a:ext uri="{FF2B5EF4-FFF2-40B4-BE49-F238E27FC236}">
                <a16:creationId xmlns:a16="http://schemas.microsoft.com/office/drawing/2014/main" id="{F8C91ABB-A88E-41AA-8174-F4AD5D24CB05}"/>
              </a:ext>
            </a:extLst>
          </p:cNvPr>
          <p:cNvGrpSpPr/>
          <p:nvPr/>
        </p:nvGrpSpPr>
        <p:grpSpPr>
          <a:xfrm>
            <a:off x="-2" y="2163535"/>
            <a:ext cx="9144002" cy="1217357"/>
            <a:chOff x="-2" y="2616143"/>
            <a:chExt cx="9144002" cy="1217357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3760465-62BB-47D8-A379-2C6AE7A55B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2616143"/>
              <a:ext cx="9144002" cy="96434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514C9BA-10E8-4981-85F2-6768BD93F8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3429000"/>
              <a:ext cx="9144002" cy="404500"/>
            </a:xfrm>
            <a:prstGeom prst="rect">
              <a:avLst/>
            </a:prstGeom>
          </p:spPr>
        </p:pic>
      </p:grpSp>
      <p:sp>
        <p:nvSpPr>
          <p:cNvPr id="2" name="Shadow">
            <a:extLst>
              <a:ext uri="{FF2B5EF4-FFF2-40B4-BE49-F238E27FC236}">
                <a16:creationId xmlns:a16="http://schemas.microsoft.com/office/drawing/2014/main" id="{BFE9504F-7FB1-4207-A364-AFD938C321A0}"/>
              </a:ext>
            </a:extLst>
          </p:cNvPr>
          <p:cNvSpPr/>
          <p:nvPr/>
        </p:nvSpPr>
        <p:spPr>
          <a:xfrm>
            <a:off x="1128317" y="2319644"/>
            <a:ext cx="1765655" cy="639248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Shadow">
            <a:extLst>
              <a:ext uri="{FF2B5EF4-FFF2-40B4-BE49-F238E27FC236}">
                <a16:creationId xmlns:a16="http://schemas.microsoft.com/office/drawing/2014/main" id="{98AAC6E5-AFEC-486B-BD5A-937B2A79DC5A}"/>
              </a:ext>
            </a:extLst>
          </p:cNvPr>
          <p:cNvSpPr/>
          <p:nvPr/>
        </p:nvSpPr>
        <p:spPr>
          <a:xfrm>
            <a:off x="3508095" y="2319644"/>
            <a:ext cx="1671790" cy="639248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Shadow">
            <a:extLst>
              <a:ext uri="{FF2B5EF4-FFF2-40B4-BE49-F238E27FC236}">
                <a16:creationId xmlns:a16="http://schemas.microsoft.com/office/drawing/2014/main" id="{836E6BB8-F773-4BE0-A270-3C11F194F38E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13942" y="2528924"/>
            <a:ext cx="1566810" cy="311445"/>
          </a:xfrm>
          <a:prstGeom prst="rect">
            <a:avLst/>
          </a:prstGeom>
        </p:spPr>
      </p:pic>
      <p:pic>
        <p:nvPicPr>
          <p:cNvPr id="6" name="Cherry pie">
            <a:extLst>
              <a:ext uri="{FF2B5EF4-FFF2-40B4-BE49-F238E27FC236}">
                <a16:creationId xmlns:a16="http://schemas.microsoft.com/office/drawing/2014/main" id="{CCF6565B-5FDE-4005-97A1-1928622F5B2D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6518" y="1831812"/>
            <a:ext cx="1877728" cy="1058307"/>
          </a:xfrm>
          <a:prstGeom prst="rect">
            <a:avLst/>
          </a:prstGeom>
        </p:spPr>
      </p:pic>
      <p:grpSp>
        <p:nvGrpSpPr>
          <p:cNvPr id="54" name="Cake">
            <a:extLst>
              <a:ext uri="{FF2B5EF4-FFF2-40B4-BE49-F238E27FC236}">
                <a16:creationId xmlns:a16="http://schemas.microsoft.com/office/drawing/2014/main" id="{B8055A85-6EA3-48CA-84E0-72B097EA8D63}"/>
              </a:ext>
            </a:extLst>
          </p:cNvPr>
          <p:cNvGrpSpPr/>
          <p:nvPr/>
        </p:nvGrpSpPr>
        <p:grpSpPr>
          <a:xfrm>
            <a:off x="3583904" y="1746095"/>
            <a:ext cx="1976189" cy="1153811"/>
            <a:chOff x="3583904" y="1746095"/>
            <a:chExt cx="1976189" cy="1153811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6C6537C7-6978-463E-9E26-2BE3B509193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3904" y="2098836"/>
              <a:ext cx="1976189" cy="801070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611BAC99-7B13-4C7C-867E-563D56349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51224" y="1746095"/>
              <a:ext cx="1218632" cy="1023078"/>
            </a:xfrm>
            <a:prstGeom prst="rect">
              <a:avLst/>
            </a:prstGeom>
          </p:spPr>
        </p:pic>
      </p:grpSp>
      <p:pic>
        <p:nvPicPr>
          <p:cNvPr id="37" name="Watermelon">
            <a:extLst>
              <a:ext uri="{FF2B5EF4-FFF2-40B4-BE49-F238E27FC236}">
                <a16:creationId xmlns:a16="http://schemas.microsoft.com/office/drawing/2014/main" id="{69E482A7-DC99-4AF2-9552-01A8C775ADEF}"/>
              </a:ext>
            </a:extLst>
          </p:cNvPr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9572" y="1831614"/>
            <a:ext cx="1709650" cy="969041"/>
          </a:xfrm>
          <a:prstGeom prst="rect">
            <a:avLst/>
          </a:prstGeom>
        </p:spPr>
      </p:pic>
      <p:sp>
        <p:nvSpPr>
          <p:cNvPr id="42" name="Text de la tarte...">
            <a:extLst>
              <a:ext uri="{FF2B5EF4-FFF2-40B4-BE49-F238E27FC236}">
                <a16:creationId xmlns:a16="http://schemas.microsoft.com/office/drawing/2014/main" id="{BCA24560-3CC0-4AE7-82D2-0E8BEA993EA9}"/>
              </a:ext>
            </a:extLst>
          </p:cNvPr>
          <p:cNvSpPr txBox="1"/>
          <p:nvPr/>
        </p:nvSpPr>
        <p:spPr>
          <a:xfrm>
            <a:off x="755650" y="2991462"/>
            <a:ext cx="2641891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</a:rPr>
              <a:t>de la tarte aux </a:t>
            </a:r>
            <a:r>
              <a:rPr lang="en-GB" altLang="en-US" dirty="0" err="1">
                <a:solidFill>
                  <a:srgbClr val="DB5183"/>
                </a:solidFill>
              </a:rPr>
              <a:t>cerises</a:t>
            </a:r>
            <a:endParaRPr lang="en-GB" altLang="en-US" dirty="0">
              <a:solidFill>
                <a:srgbClr val="DB5183"/>
              </a:solidFill>
            </a:endParaRPr>
          </a:p>
        </p:txBody>
      </p:sp>
      <p:sp>
        <p:nvSpPr>
          <p:cNvPr id="43" name="Text du gâteau">
            <a:extLst>
              <a:ext uri="{FF2B5EF4-FFF2-40B4-BE49-F238E27FC236}">
                <a16:creationId xmlns:a16="http://schemas.microsoft.com/office/drawing/2014/main" id="{D7F8375A-EF83-4E66-B8DB-B48ECDCB0B48}"/>
              </a:ext>
            </a:extLst>
          </p:cNvPr>
          <p:cNvSpPr txBox="1"/>
          <p:nvPr/>
        </p:nvSpPr>
        <p:spPr>
          <a:xfrm>
            <a:off x="3855722" y="2991462"/>
            <a:ext cx="1436558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r>
              <a:rPr lang="en-GB" dirty="0">
                <a:solidFill>
                  <a:srgbClr val="3399FF"/>
                </a:solidFill>
              </a:rPr>
              <a:t>du gâteau</a:t>
            </a:r>
          </a:p>
        </p:txBody>
      </p:sp>
      <p:sp>
        <p:nvSpPr>
          <p:cNvPr id="44" name="Text de la pastèque">
            <a:extLst>
              <a:ext uri="{FF2B5EF4-FFF2-40B4-BE49-F238E27FC236}">
                <a16:creationId xmlns:a16="http://schemas.microsoft.com/office/drawing/2014/main" id="{7B47FC1A-5962-4B58-971C-344F3278AFB0}"/>
              </a:ext>
            </a:extLst>
          </p:cNvPr>
          <p:cNvSpPr txBox="1"/>
          <p:nvPr/>
        </p:nvSpPr>
        <p:spPr>
          <a:xfrm>
            <a:off x="6083747" y="2991462"/>
            <a:ext cx="1888479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de la </a:t>
            </a:r>
            <a:r>
              <a:rPr lang="en-GB" dirty="0" err="1">
                <a:solidFill>
                  <a:srgbClr val="DB5983"/>
                </a:solidFill>
              </a:rPr>
              <a:t>pastèque</a:t>
            </a:r>
            <a:endParaRPr lang="en-GB" dirty="0">
              <a:solidFill>
                <a:srgbClr val="DB5983"/>
              </a:solidFill>
            </a:endParaRPr>
          </a:p>
        </p:txBody>
      </p:sp>
      <p:pic>
        <p:nvPicPr>
          <p:cNvPr id="50" name="Audio: de la tarte...">
            <a:extLst>
              <a:ext uri="{FF2B5EF4-FFF2-40B4-BE49-F238E27FC236}">
                <a16:creationId xmlns:a16="http://schemas.microsoft.com/office/drawing/2014/main" id="{A7D028AD-3FC6-472A-B3AA-0B3E9D7CE40D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6075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Audio: du gâteau">
            <a:extLst>
              <a:ext uri="{FF2B5EF4-FFF2-40B4-BE49-F238E27FC236}">
                <a16:creationId xmlns:a16="http://schemas.microsoft.com/office/drawing/2014/main" id="{57B139BC-768E-4A6D-909A-61E4892896CF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7621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Audio: de la pastèque">
            <a:extLst>
              <a:ext uri="{FF2B5EF4-FFF2-40B4-BE49-F238E27FC236}">
                <a16:creationId xmlns:a16="http://schemas.microsoft.com/office/drawing/2014/main" id="{761D9513-1646-466F-84A9-C1D7466B22E2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9877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0" name="Shelf">
            <a:extLst>
              <a:ext uri="{FF2B5EF4-FFF2-40B4-BE49-F238E27FC236}">
                <a16:creationId xmlns:a16="http://schemas.microsoft.com/office/drawing/2014/main" id="{C1226A89-E3E7-40E9-8C26-1E94FCB4FF00}"/>
              </a:ext>
            </a:extLst>
          </p:cNvPr>
          <p:cNvGrpSpPr/>
          <p:nvPr/>
        </p:nvGrpSpPr>
        <p:grpSpPr>
          <a:xfrm>
            <a:off x="-2" y="4730493"/>
            <a:ext cx="9144002" cy="1217357"/>
            <a:chOff x="-2" y="2616143"/>
            <a:chExt cx="9144002" cy="1217357"/>
          </a:xfrm>
        </p:grpSpPr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5F1A8F31-53AF-4A79-9BB0-A650EDE941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2616143"/>
              <a:ext cx="9144002" cy="964342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08B5887A-338D-4C0C-A638-2013067323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3429000"/>
              <a:ext cx="9144002" cy="404500"/>
            </a:xfrm>
            <a:prstGeom prst="rect">
              <a:avLst/>
            </a:prstGeom>
          </p:spPr>
        </p:pic>
      </p:grpSp>
      <p:pic>
        <p:nvPicPr>
          <p:cNvPr id="83" name="Shadow">
            <a:extLst>
              <a:ext uri="{FF2B5EF4-FFF2-40B4-BE49-F238E27FC236}">
                <a16:creationId xmlns:a16="http://schemas.microsoft.com/office/drawing/2014/main" id="{8DB48D68-BAE3-44AC-8D79-341B5DF23B7F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974686">
            <a:off x="1303820" y="5010729"/>
            <a:ext cx="1124892" cy="548014"/>
          </a:xfrm>
          <a:prstGeom prst="rect">
            <a:avLst/>
          </a:prstGeom>
        </p:spPr>
      </p:pic>
      <p:sp>
        <p:nvSpPr>
          <p:cNvPr id="57" name="Shadow">
            <a:extLst>
              <a:ext uri="{FF2B5EF4-FFF2-40B4-BE49-F238E27FC236}">
                <a16:creationId xmlns:a16="http://schemas.microsoft.com/office/drawing/2014/main" id="{41DFE29E-C880-4D03-BA5F-5800846CC115}"/>
              </a:ext>
            </a:extLst>
          </p:cNvPr>
          <p:cNvSpPr/>
          <p:nvPr/>
        </p:nvSpPr>
        <p:spPr>
          <a:xfrm>
            <a:off x="3492149" y="4856843"/>
            <a:ext cx="1671790" cy="639248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Shadow">
            <a:extLst>
              <a:ext uri="{FF2B5EF4-FFF2-40B4-BE49-F238E27FC236}">
                <a16:creationId xmlns:a16="http://schemas.microsoft.com/office/drawing/2014/main" id="{AC439253-4A5D-49A8-AFB6-95BF429B1883}"/>
              </a:ext>
            </a:extLst>
          </p:cNvPr>
          <p:cNvSpPr/>
          <p:nvPr/>
        </p:nvSpPr>
        <p:spPr>
          <a:xfrm>
            <a:off x="6341585" y="5117139"/>
            <a:ext cx="1222075" cy="404500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Chocolate">
            <a:extLst>
              <a:ext uri="{FF2B5EF4-FFF2-40B4-BE49-F238E27FC236}">
                <a16:creationId xmlns:a16="http://schemas.microsoft.com/office/drawing/2014/main" id="{4EA85CF3-C272-47C2-880D-0CD9F77B9AD5}"/>
              </a:ext>
            </a:extLst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383" y="4618500"/>
            <a:ext cx="1390734" cy="873169"/>
          </a:xfrm>
          <a:prstGeom prst="rect">
            <a:avLst/>
          </a:prstGeom>
        </p:spPr>
      </p:pic>
      <p:grpSp>
        <p:nvGrpSpPr>
          <p:cNvPr id="55" name="Cheese">
            <a:extLst>
              <a:ext uri="{FF2B5EF4-FFF2-40B4-BE49-F238E27FC236}">
                <a16:creationId xmlns:a16="http://schemas.microsoft.com/office/drawing/2014/main" id="{F1E045F7-E2AD-4531-8C58-BB7C2DAFA59D}"/>
              </a:ext>
            </a:extLst>
          </p:cNvPr>
          <p:cNvGrpSpPr/>
          <p:nvPr/>
        </p:nvGrpSpPr>
        <p:grpSpPr>
          <a:xfrm>
            <a:off x="3591772" y="4517592"/>
            <a:ext cx="1976189" cy="931519"/>
            <a:chOff x="3616943" y="3800080"/>
            <a:chExt cx="1976189" cy="931519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B41555F8-B7EA-4149-8B0E-27DB8BEC9B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16943" y="3909270"/>
              <a:ext cx="1976189" cy="822329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4A4DCA26-F6FE-47B8-99DD-09975416F1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11835" y="3800080"/>
              <a:ext cx="1120329" cy="746748"/>
            </a:xfrm>
            <a:prstGeom prst="rect">
              <a:avLst/>
            </a:prstGeom>
          </p:spPr>
        </p:pic>
      </p:grpSp>
      <p:sp>
        <p:nvSpPr>
          <p:cNvPr id="95" name="Text du chocolat">
            <a:extLst>
              <a:ext uri="{FF2B5EF4-FFF2-40B4-BE49-F238E27FC236}">
                <a16:creationId xmlns:a16="http://schemas.microsoft.com/office/drawing/2014/main" id="{782753E5-194C-4735-B5E9-E2BC1235A523}"/>
              </a:ext>
            </a:extLst>
          </p:cNvPr>
          <p:cNvSpPr txBox="1"/>
          <p:nvPr/>
        </p:nvSpPr>
        <p:spPr>
          <a:xfrm>
            <a:off x="1257274" y="5558420"/>
            <a:ext cx="1601777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3399FF"/>
                </a:solidFill>
              </a:rPr>
              <a:t>du </a:t>
            </a:r>
            <a:r>
              <a:rPr lang="en-GB" altLang="en-US" dirty="0" err="1">
                <a:solidFill>
                  <a:srgbClr val="3399FF"/>
                </a:solidFill>
              </a:rPr>
              <a:t>chocolat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96" name="Text du fromage">
            <a:extLst>
              <a:ext uri="{FF2B5EF4-FFF2-40B4-BE49-F238E27FC236}">
                <a16:creationId xmlns:a16="http://schemas.microsoft.com/office/drawing/2014/main" id="{3C6AC399-F2D8-4951-9325-E91C01EFD623}"/>
              </a:ext>
            </a:extLst>
          </p:cNvPr>
          <p:cNvSpPr txBox="1"/>
          <p:nvPr/>
        </p:nvSpPr>
        <p:spPr>
          <a:xfrm>
            <a:off x="3771112" y="5558420"/>
            <a:ext cx="1601776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3399FF"/>
                </a:solidFill>
              </a:rPr>
              <a:t>du fromage</a:t>
            </a:r>
          </a:p>
        </p:txBody>
      </p:sp>
      <p:sp>
        <p:nvSpPr>
          <p:cNvPr id="97" name="Text de la soupe">
            <a:extLst>
              <a:ext uri="{FF2B5EF4-FFF2-40B4-BE49-F238E27FC236}">
                <a16:creationId xmlns:a16="http://schemas.microsoft.com/office/drawing/2014/main" id="{A797D146-BF56-42C1-9D31-FC6C9CE948BF}"/>
              </a:ext>
            </a:extLst>
          </p:cNvPr>
          <p:cNvSpPr txBox="1"/>
          <p:nvPr/>
        </p:nvSpPr>
        <p:spPr>
          <a:xfrm>
            <a:off x="6284949" y="5558420"/>
            <a:ext cx="1570198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</a:rPr>
              <a:t>de la </a:t>
            </a:r>
            <a:r>
              <a:rPr lang="en-GB" altLang="en-US" dirty="0" err="1">
                <a:solidFill>
                  <a:srgbClr val="DB5183"/>
                </a:solidFill>
              </a:rPr>
              <a:t>soupe</a:t>
            </a:r>
            <a:endParaRPr lang="en-GB" altLang="en-US" dirty="0">
              <a:solidFill>
                <a:srgbClr val="DB5183"/>
              </a:solidFill>
            </a:endParaRPr>
          </a:p>
        </p:txBody>
      </p:sp>
      <p:pic>
        <p:nvPicPr>
          <p:cNvPr id="100" name="Audio: du chocolat">
            <a:extLst>
              <a:ext uri="{FF2B5EF4-FFF2-40B4-BE49-F238E27FC236}">
                <a16:creationId xmlns:a16="http://schemas.microsoft.com/office/drawing/2014/main" id="{2799CC92-9881-4F91-9035-24C37FE4B804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5175" y="5662226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Audio: du fromage">
            <a:extLst>
              <a:ext uri="{FF2B5EF4-FFF2-40B4-BE49-F238E27FC236}">
                <a16:creationId xmlns:a16="http://schemas.microsoft.com/office/drawing/2014/main" id="{7BEFE82E-D457-4258-990B-20298796C077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1625" y="5663497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Audio: de la soupe">
            <a:extLst>
              <a:ext uri="{FF2B5EF4-FFF2-40B4-BE49-F238E27FC236}">
                <a16:creationId xmlns:a16="http://schemas.microsoft.com/office/drawing/2014/main" id="{67BC9AEE-FC34-4065-83CC-BC1F1D9785EC}"/>
              </a:ext>
            </a:extLst>
          </p:cNvPr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9060" y="5663497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e la tarte aux cerises">
            <a:hlinkClick r:id="" action="ppaction://media"/>
            <a:extLst>
              <a:ext uri="{FF2B5EF4-FFF2-40B4-BE49-F238E27FC236}">
                <a16:creationId xmlns:a16="http://schemas.microsoft.com/office/drawing/2014/main" id="{4D260DC9-4E81-46C4-BE2E-7A67ADF33D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-702287" y="1465181"/>
            <a:ext cx="609600" cy="609600"/>
          </a:xfrm>
          <a:prstGeom prst="rect">
            <a:avLst/>
          </a:prstGeom>
        </p:spPr>
      </p:pic>
      <p:pic>
        <p:nvPicPr>
          <p:cNvPr id="4" name="du gateau">
            <a:hlinkClick r:id="" action="ppaction://media"/>
            <a:extLst>
              <a:ext uri="{FF2B5EF4-FFF2-40B4-BE49-F238E27FC236}">
                <a16:creationId xmlns:a16="http://schemas.microsoft.com/office/drawing/2014/main" id="{E4275159-FB2F-424F-92EE-31CE48C4A1A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-702287" y="2088997"/>
            <a:ext cx="609600" cy="609600"/>
          </a:xfrm>
          <a:prstGeom prst="rect">
            <a:avLst/>
          </a:prstGeom>
        </p:spPr>
      </p:pic>
      <p:pic>
        <p:nvPicPr>
          <p:cNvPr id="5" name="de la pasteque">
            <a:hlinkClick r:id="" action="ppaction://media"/>
            <a:extLst>
              <a:ext uri="{FF2B5EF4-FFF2-40B4-BE49-F238E27FC236}">
                <a16:creationId xmlns:a16="http://schemas.microsoft.com/office/drawing/2014/main" id="{D6A67A58-5D88-4106-AD5D-65BB00DE8C7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-702287" y="2712813"/>
            <a:ext cx="609600" cy="609600"/>
          </a:xfrm>
          <a:prstGeom prst="rect">
            <a:avLst/>
          </a:prstGeom>
        </p:spPr>
      </p:pic>
      <p:pic>
        <p:nvPicPr>
          <p:cNvPr id="7" name="Du chocolat">
            <a:hlinkClick r:id="" action="ppaction://media"/>
            <a:extLst>
              <a:ext uri="{FF2B5EF4-FFF2-40B4-BE49-F238E27FC236}">
                <a16:creationId xmlns:a16="http://schemas.microsoft.com/office/drawing/2014/main" id="{2BA075A9-9546-4804-80B6-AD95DF5E584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-702287" y="3336629"/>
            <a:ext cx="609600" cy="609600"/>
          </a:xfrm>
          <a:prstGeom prst="rect">
            <a:avLst/>
          </a:prstGeom>
        </p:spPr>
      </p:pic>
      <p:pic>
        <p:nvPicPr>
          <p:cNvPr id="8" name="Du fromage">
            <a:hlinkClick r:id="" action="ppaction://media"/>
            <a:extLst>
              <a:ext uri="{FF2B5EF4-FFF2-40B4-BE49-F238E27FC236}">
                <a16:creationId xmlns:a16="http://schemas.microsoft.com/office/drawing/2014/main" id="{076250F1-CACA-4237-98D6-2F258EA98B8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-702287" y="3960445"/>
            <a:ext cx="609600" cy="609600"/>
          </a:xfrm>
          <a:prstGeom prst="rect">
            <a:avLst/>
          </a:prstGeom>
        </p:spPr>
      </p:pic>
      <p:pic>
        <p:nvPicPr>
          <p:cNvPr id="9" name="De la soupe">
            <a:hlinkClick r:id="" action="ppaction://media"/>
            <a:extLst>
              <a:ext uri="{FF2B5EF4-FFF2-40B4-BE49-F238E27FC236}">
                <a16:creationId xmlns:a16="http://schemas.microsoft.com/office/drawing/2014/main" id="{C930AD75-5457-415E-8793-049D884644FA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-702287" y="4584262"/>
            <a:ext cx="609600" cy="60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FA7638-52AF-4103-934F-CAF5EED89AEA}"/>
              </a:ext>
            </a:extLst>
          </p:cNvPr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6257" y="4490572"/>
            <a:ext cx="1373606" cy="937306"/>
          </a:xfrm>
          <a:prstGeom prst="rect">
            <a:avLst/>
          </a:prstGeom>
        </p:spPr>
      </p:pic>
      <p:grpSp>
        <p:nvGrpSpPr>
          <p:cNvPr id="63" name="Borders">
            <a:extLst>
              <a:ext uri="{FF2B5EF4-FFF2-40B4-BE49-F238E27FC236}">
                <a16:creationId xmlns:a16="http://schemas.microsoft.com/office/drawing/2014/main" id="{354D0E36-CDC7-4BDB-B9AF-805A1F9C6805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9647B97B-BB95-4B96-AC12-4003FEC576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520825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8410C5C-A218-4594-A1A7-C39B7A2F5E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8" y="0"/>
              <a:ext cx="576262" cy="6858000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8FA944A1-13EB-452D-87ED-AA06293522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29FAD457-5A9A-4C7F-8072-302254EE6E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grpSp>
        <p:nvGrpSpPr>
          <p:cNvPr id="70" name="ICONS">
            <a:extLst>
              <a:ext uri="{FF2B5EF4-FFF2-40B4-BE49-F238E27FC236}">
                <a16:creationId xmlns:a16="http://schemas.microsoft.com/office/drawing/2014/main" id="{0F2549E1-4657-4E9A-A8FC-72406B0E1154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71" name="Assessment" hidden="1">
              <a:extLst>
                <a:ext uri="{FF2B5EF4-FFF2-40B4-BE49-F238E27FC236}">
                  <a16:creationId xmlns:a16="http://schemas.microsoft.com/office/drawing/2014/main" id="{9A9C3449-662D-45D9-999F-CFCBDCBDE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2" name="Mental and Oral Starter" hidden="1">
              <a:extLst>
                <a:ext uri="{FF2B5EF4-FFF2-40B4-BE49-F238E27FC236}">
                  <a16:creationId xmlns:a16="http://schemas.microsoft.com/office/drawing/2014/main" id="{50816BC0-E9DA-45FF-9BD4-09823AC60B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Group Work" hidden="1">
              <a:extLst>
                <a:ext uri="{FF2B5EF4-FFF2-40B4-BE49-F238E27FC236}">
                  <a16:creationId xmlns:a16="http://schemas.microsoft.com/office/drawing/2014/main" id="{4FEFD5E4-D0A7-4DAA-89A3-368C47048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78" name="Talking Partners" hidden="1">
              <a:extLst>
                <a:ext uri="{FF2B5EF4-FFF2-40B4-BE49-F238E27FC236}">
                  <a16:creationId xmlns:a16="http://schemas.microsoft.com/office/drawing/2014/main" id="{13E9C5C6-D904-41C2-9F3D-F6A709D4E2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84" name="Pairs" hidden="1">
              <a:extLst>
                <a:ext uri="{FF2B5EF4-FFF2-40B4-BE49-F238E27FC236}">
                  <a16:creationId xmlns:a16="http://schemas.microsoft.com/office/drawing/2014/main" id="{30AB31DD-A9AC-4DF5-BCCD-A588C2495F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85" name="Individual Work" hidden="1">
              <a:extLst>
                <a:ext uri="{FF2B5EF4-FFF2-40B4-BE49-F238E27FC236}">
                  <a16:creationId xmlns:a16="http://schemas.microsoft.com/office/drawing/2014/main" id="{F3EBAB47-B1A4-4368-A302-DDAD9A0242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86" name="Whole Class">
              <a:extLst>
                <a:ext uri="{FF2B5EF4-FFF2-40B4-BE49-F238E27FC236}">
                  <a16:creationId xmlns:a16="http://schemas.microsoft.com/office/drawing/2014/main" id="{17DC269D-AF06-46BC-BEC9-B5656FD42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9" name="Title">
            <a:extLst>
              <a:ext uri="{FF2B5EF4-FFF2-40B4-BE49-F238E27FC236}">
                <a16:creationId xmlns:a16="http://schemas.microsoft.com/office/drawing/2014/main" id="{E949F254-FBD5-4FC5-B4E2-6325DDBA1BA9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Some</a:t>
            </a:r>
            <a:endParaRPr lang="es-E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99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7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2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23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0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1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6" presetID="2" presetClass="entr" presetSubtype="4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9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6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"/>
                    </p:tgtEl>
                  </p:cMediaNode>
                </p:audio>
                <p:audio>
                  <p:cMediaNode vol="80000">
                    <p:cTn id="68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"/>
                    </p:tgtEl>
                  </p:cMediaNode>
                </p:audio>
                <p:audio>
                  <p:cMediaNode vol="80000">
                    <p:cTn id="6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  <p:audio>
                  <p:cMediaNode vol="80000">
                    <p:cTn id="70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7"/>
                    </p:tgtEl>
                  </p:cMediaNode>
                </p:audio>
                <p:audio>
                  <p:cMediaNode vol="80000">
                    <p:cTn id="7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  <p:audio>
                  <p:cMediaNode vol="80000">
                    <p:cTn id="7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5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77" dur="4644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0"/>
                      </p:tgtEl>
                    </p:cond>
                  </p:nextCondLst>
                </p:seq>
                <p:seq concurrent="1" nextAc="seek">
                  <p:cTn id="78" restart="whenNotActive" fill="hold" evtFilter="cancelBubble" nodeType="interactiveSeq">
                    <p:stCondLst>
                      <p:cond evt="onClick" delay="0">
                        <p:tgtEl>
                          <p:spTgt spid="5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9" fill="hold">
                          <p:stCondLst>
                            <p:cond delay="0"/>
                          </p:stCondLst>
                          <p:childTnLst>
                            <p:par>
                              <p:cTn id="8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1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82" dur="4365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1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87" dur="3877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88" restart="whenNotActive" fill="hold" evtFilter="cancelBubble" nodeType="interactiveSeq">
                    <p:stCondLst>
                      <p:cond evt="onClick" delay="0">
                        <p:tgtEl>
                          <p:spTgt spid="10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9" fill="hold">
                          <p:stCondLst>
                            <p:cond delay="0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2" dur="3413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0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10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7" dur="3784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1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0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02" dur="3947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2"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57" grpId="0" animBg="1"/>
          <p:bldP spid="58" grpId="0" animBg="1"/>
          <p:bldP spid="95" grpId="0" animBg="1"/>
          <p:bldP spid="96" grpId="0" animBg="1"/>
          <p:bldP spid="9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7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75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7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1" fill="hold">
                          <p:stCondLst>
                            <p:cond delay="indefinite"/>
                          </p:stCondLst>
                          <p:childTnLst>
                            <p:par>
                              <p:cTn id="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6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"/>
                    </p:tgtEl>
                  </p:cMediaNode>
                </p:audio>
                <p:audio>
                  <p:cMediaNode vol="80000">
                    <p:cTn id="68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"/>
                    </p:tgtEl>
                  </p:cMediaNode>
                </p:audio>
                <p:audio>
                  <p:cMediaNode vol="80000">
                    <p:cTn id="69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5"/>
                    </p:tgtEl>
                  </p:cMediaNode>
                </p:audio>
                <p:audio>
                  <p:cMediaNode vol="80000">
                    <p:cTn id="70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7"/>
                    </p:tgtEl>
                  </p:cMediaNode>
                </p:audio>
                <p:audio>
                  <p:cMediaNode vol="80000">
                    <p:cTn id="71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8"/>
                    </p:tgtEl>
                  </p:cMediaNode>
                </p:audio>
                <p:audio>
                  <p:cMediaNode vol="80000">
                    <p:cTn id="7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9"/>
                    </p:tgtEl>
                  </p:cMediaNode>
                </p:audio>
                <p:seq concurrent="1" nextAc="seek">
                  <p:cTn id="73" restart="whenNotActive" fill="hold" evtFilter="cancelBubble" nodeType="interactiveSeq">
                    <p:stCondLst>
                      <p:cond evt="onClick" delay="0">
                        <p:tgtEl>
                          <p:spTgt spid="5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4" fill="hold">
                          <p:stCondLst>
                            <p:cond delay="0"/>
                          </p:stCondLst>
                          <p:childTnLst>
                            <p:par>
                              <p:cTn id="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6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77" dur="4644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0"/>
                      </p:tgtEl>
                    </p:cond>
                  </p:nextCondLst>
                </p:seq>
                <p:seq concurrent="1" nextAc="seek">
                  <p:cTn id="78" restart="whenNotActive" fill="hold" evtFilter="cancelBubble" nodeType="interactiveSeq">
                    <p:stCondLst>
                      <p:cond evt="onClick" delay="0">
                        <p:tgtEl>
                          <p:spTgt spid="5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9" fill="hold">
                          <p:stCondLst>
                            <p:cond delay="0"/>
                          </p:stCondLst>
                          <p:childTnLst>
                            <p:par>
                              <p:cTn id="8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1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82" dur="4365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1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Click" delay="0">
                        <p:tgtEl>
                          <p:spTgt spid="5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87" dur="3877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52"/>
                      </p:tgtEl>
                    </p:cond>
                  </p:nextCondLst>
                </p:seq>
                <p:seq concurrent="1" nextAc="seek">
                  <p:cTn id="88" restart="whenNotActive" fill="hold" evtFilter="cancelBubble" nodeType="interactiveSeq">
                    <p:stCondLst>
                      <p:cond evt="onClick" delay="0">
                        <p:tgtEl>
                          <p:spTgt spid="10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9" fill="hold">
                          <p:stCondLst>
                            <p:cond delay="0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2" dur="3413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0"/>
                      </p:tgtEl>
                    </p:cond>
                  </p:nextCondLst>
                </p:seq>
                <p:seq concurrent="1" nextAc="seek">
                  <p:cTn id="93" restart="whenNotActive" fill="hold" evtFilter="cancelBubble" nodeType="interactiveSeq">
                    <p:stCondLst>
                      <p:cond evt="onClick" delay="0">
                        <p:tgtEl>
                          <p:spTgt spid="10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4" fill="hold">
                          <p:stCondLst>
                            <p:cond delay="0"/>
                          </p:stCondLst>
                          <p:childTnLst>
                            <p:par>
                              <p:cTn id="9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6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97" dur="3784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1"/>
                      </p:tgtEl>
                    </p:cond>
                  </p:nextCondLst>
                </p:seq>
                <p:seq concurrent="1" nextAc="seek">
                  <p:cTn id="98" restart="whenNotActive" fill="hold" evtFilter="cancelBubble" nodeType="interactiveSeq">
                    <p:stCondLst>
                      <p:cond evt="onClick" delay="0">
                        <p:tgtEl>
                          <p:spTgt spid="10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9" fill="hold">
                          <p:stCondLst>
                            <p:cond delay="0"/>
                          </p:stCondLst>
                          <p:childTnLst>
                            <p:par>
                              <p:cTn id="10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1" presetID="1" presetClass="mediacall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02" dur="3947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102"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57" grpId="0" animBg="1"/>
          <p:bldP spid="58" grpId="0" animBg="1"/>
          <p:bldP spid="95" grpId="0" animBg="1"/>
          <p:bldP spid="96" grpId="0" animBg="1"/>
          <p:bldP spid="97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lassroom">
            <a:extLst>
              <a:ext uri="{FF2B5EF4-FFF2-40B4-BE49-F238E27FC236}">
                <a16:creationId xmlns:a16="http://schemas.microsoft.com/office/drawing/2014/main" id="{FCFDC7BF-78C3-45BA-8E2C-B2C5828AD30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6" cy="4787900"/>
          </a:xfrm>
          <a:prstGeom prst="rect">
            <a:avLst/>
          </a:prstGeom>
        </p:spPr>
      </p:pic>
      <p:pic>
        <p:nvPicPr>
          <p:cNvPr id="5" name="Background">
            <a:extLst>
              <a:ext uri="{FF2B5EF4-FFF2-40B4-BE49-F238E27FC236}">
                <a16:creationId xmlns:a16="http://schemas.microsoft.com/office/drawing/2014/main" id="{864ACD6B-EBFD-4064-BF6B-B8A4A7BD2E0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576261" y="1515976"/>
            <a:ext cx="7991475" cy="1913024"/>
          </a:xfrm>
          <a:prstGeom prst="rect">
            <a:avLst/>
          </a:prstGeom>
          <a:effectLst/>
        </p:spPr>
      </p:pic>
      <p:pic>
        <p:nvPicPr>
          <p:cNvPr id="25" name="Flashcard">
            <a:extLst>
              <a:ext uri="{FF2B5EF4-FFF2-40B4-BE49-F238E27FC236}">
                <a16:creationId xmlns:a16="http://schemas.microsoft.com/office/drawing/2014/main" id="{22533779-7260-437E-9A29-15B81E56C9C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29"/>
          <a:stretch/>
        </p:blipFill>
        <p:spPr>
          <a:xfrm>
            <a:off x="3116681" y="1588153"/>
            <a:ext cx="2051214" cy="144581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6" name="Flashcard">
            <a:extLst>
              <a:ext uri="{FF2B5EF4-FFF2-40B4-BE49-F238E27FC236}">
                <a16:creationId xmlns:a16="http://schemas.microsoft.com/office/drawing/2014/main" id="{1FC21936-7249-4283-B717-6A599B4D6D42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1700" y="1676723"/>
            <a:ext cx="2051214" cy="144581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9" name="Flashcard">
            <a:extLst>
              <a:ext uri="{FF2B5EF4-FFF2-40B4-BE49-F238E27FC236}">
                <a16:creationId xmlns:a16="http://schemas.microsoft.com/office/drawing/2014/main" id="{5890E296-93D2-47CA-9A23-C19E86DB0D0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61385" y="1777364"/>
            <a:ext cx="2051214" cy="144581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26" name="Flashcard">
            <a:extLst>
              <a:ext uri="{FF2B5EF4-FFF2-40B4-BE49-F238E27FC236}">
                <a16:creationId xmlns:a16="http://schemas.microsoft.com/office/drawing/2014/main" id="{1202D239-C0F4-41A6-9B63-A8924C90F1F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95"/>
          <a:stretch/>
        </p:blipFill>
        <p:spPr>
          <a:xfrm>
            <a:off x="3843888" y="1886660"/>
            <a:ext cx="2051214" cy="1445819"/>
          </a:xfrm>
          <a:prstGeom prst="rect">
            <a:avLst/>
          </a:prstGeom>
          <a:ln>
            <a:solidFill>
              <a:srgbClr val="232321"/>
            </a:solidFill>
          </a:ln>
          <a:effectLst>
            <a:outerShdw dist="381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3" name="Girl 1">
            <a:extLst>
              <a:ext uri="{FF2B5EF4-FFF2-40B4-BE49-F238E27FC236}">
                <a16:creationId xmlns:a16="http://schemas.microsoft.com/office/drawing/2014/main" id="{7ECD2B2D-6756-4FCF-AEEE-4AE48F7941AA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970" y="2739033"/>
            <a:ext cx="2707951" cy="3569690"/>
          </a:xfrm>
          <a:prstGeom prst="rect">
            <a:avLst/>
          </a:prstGeom>
        </p:spPr>
      </p:pic>
      <p:pic>
        <p:nvPicPr>
          <p:cNvPr id="4" name="Girl 2">
            <a:extLst>
              <a:ext uri="{FF2B5EF4-FFF2-40B4-BE49-F238E27FC236}">
                <a16:creationId xmlns:a16="http://schemas.microsoft.com/office/drawing/2014/main" id="{26A7903A-5D87-4BE5-8374-DDF873EC87E6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955" y="2642531"/>
            <a:ext cx="2645115" cy="3666191"/>
          </a:xfrm>
          <a:prstGeom prst="rect">
            <a:avLst/>
          </a:prstGeom>
        </p:spPr>
      </p:pic>
      <p:sp>
        <p:nvSpPr>
          <p:cNvPr id="63" name="Text 1">
            <a:extLst>
              <a:ext uri="{FF2B5EF4-FFF2-40B4-BE49-F238E27FC236}">
                <a16:creationId xmlns:a16="http://schemas.microsoft.com/office/drawing/2014/main" id="{D8AA35DD-2770-4871-8343-377E052F4941}"/>
              </a:ext>
            </a:extLst>
          </p:cNvPr>
          <p:cNvSpPr/>
          <p:nvPr/>
        </p:nvSpPr>
        <p:spPr>
          <a:xfrm>
            <a:off x="829544" y="4523878"/>
            <a:ext cx="2307541" cy="1483684"/>
          </a:xfrm>
          <a:prstGeom prst="wedgeEllipseCallout">
            <a:avLst>
              <a:gd name="adj1" fmla="val 46200"/>
              <a:gd name="adj2" fmla="val -63391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72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Je voudrais </a:t>
            </a:r>
            <a:br>
              <a:rPr lang="fr-FR" dirty="0">
                <a:solidFill>
                  <a:srgbClr val="232321"/>
                </a:solidFill>
              </a:rPr>
            </a:br>
            <a:r>
              <a:rPr lang="fr-FR" dirty="0">
                <a:solidFill>
                  <a:srgbClr val="3399FF"/>
                </a:solidFill>
              </a:rPr>
              <a:t>du fromage</a:t>
            </a:r>
            <a:r>
              <a:rPr lang="fr-FR" dirty="0">
                <a:solidFill>
                  <a:srgbClr val="232321"/>
                </a:solidFill>
              </a:rPr>
              <a:t>, s’il vous plaît.</a:t>
            </a:r>
          </a:p>
        </p:txBody>
      </p:sp>
      <p:pic>
        <p:nvPicPr>
          <p:cNvPr id="68" name="Audio: Je voudre...1">
            <a:extLst>
              <a:ext uri="{FF2B5EF4-FFF2-40B4-BE49-F238E27FC236}">
                <a16:creationId xmlns:a16="http://schemas.microsoft.com/office/drawing/2014/main" id="{E8760180-F5F7-4056-BB31-99D97B0E42B4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9289" y="5170276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Text 1">
            <a:extLst>
              <a:ext uri="{FF2B5EF4-FFF2-40B4-BE49-F238E27FC236}">
                <a16:creationId xmlns:a16="http://schemas.microsoft.com/office/drawing/2014/main" id="{DD34709F-A1E6-411E-B1BB-F9A1EE6A12A5}"/>
              </a:ext>
            </a:extLst>
          </p:cNvPr>
          <p:cNvSpPr/>
          <p:nvPr/>
        </p:nvSpPr>
        <p:spPr>
          <a:xfrm>
            <a:off x="5845275" y="4550707"/>
            <a:ext cx="2437002" cy="1483684"/>
          </a:xfrm>
          <a:prstGeom prst="wedgeEllipseCallout">
            <a:avLst>
              <a:gd name="adj1" fmla="val -46968"/>
              <a:gd name="adj2" fmla="val -62118"/>
            </a:avLst>
          </a:prstGeom>
          <a:solidFill>
            <a:schemeClr val="bg1"/>
          </a:solidFill>
          <a:ln>
            <a:solidFill>
              <a:srgbClr val="2323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72000" rtlCol="0" anchor="ctr"/>
          <a:lstStyle/>
          <a:p>
            <a:pPr algn="ctr"/>
            <a:r>
              <a:rPr lang="fr-FR" dirty="0">
                <a:solidFill>
                  <a:srgbClr val="232321"/>
                </a:solidFill>
              </a:rPr>
              <a:t>Je voudrais </a:t>
            </a:r>
            <a:br>
              <a:rPr lang="fr-FR" dirty="0">
                <a:solidFill>
                  <a:srgbClr val="232321"/>
                </a:solidFill>
              </a:rPr>
            </a:br>
            <a:r>
              <a:rPr lang="fr-FR" dirty="0">
                <a:solidFill>
                  <a:srgbClr val="DB5983"/>
                </a:solidFill>
              </a:rPr>
              <a:t>de la pastèque</a:t>
            </a:r>
            <a:r>
              <a:rPr lang="fr-FR" dirty="0">
                <a:solidFill>
                  <a:srgbClr val="232321"/>
                </a:solidFill>
              </a:rPr>
              <a:t>, s’il vous plaît.</a:t>
            </a:r>
          </a:p>
        </p:txBody>
      </p:sp>
      <p:pic>
        <p:nvPicPr>
          <p:cNvPr id="72" name="Audio: Je voudre...2">
            <a:extLst>
              <a:ext uri="{FF2B5EF4-FFF2-40B4-BE49-F238E27FC236}">
                <a16:creationId xmlns:a16="http://schemas.microsoft.com/office/drawing/2014/main" id="{23CA17E3-8F51-44CC-BB3C-E96F1EA1A72D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0202" y="5197105"/>
            <a:ext cx="192073" cy="19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Je voudrais du fromage s_il vous plait">
            <a:hlinkClick r:id="" action="ppaction://media"/>
            <a:extLst>
              <a:ext uri="{FF2B5EF4-FFF2-40B4-BE49-F238E27FC236}">
                <a16:creationId xmlns:a16="http://schemas.microsoft.com/office/drawing/2014/main" id="{9862D22A-0358-4191-B5BF-D23658C205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24509" y="1520825"/>
            <a:ext cx="609600" cy="609600"/>
          </a:xfrm>
          <a:prstGeom prst="rect">
            <a:avLst/>
          </a:prstGeom>
        </p:spPr>
      </p:pic>
      <p:pic>
        <p:nvPicPr>
          <p:cNvPr id="9" name="Je voudrais de la pasteque s_il vous plait">
            <a:hlinkClick r:id="" action="ppaction://media"/>
            <a:extLst>
              <a:ext uri="{FF2B5EF4-FFF2-40B4-BE49-F238E27FC236}">
                <a16:creationId xmlns:a16="http://schemas.microsoft.com/office/drawing/2014/main" id="{B205CB8E-B030-4A8F-88B7-7F64999D757F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-724512" y="2133675"/>
            <a:ext cx="605358" cy="605358"/>
          </a:xfrm>
          <a:prstGeom prst="rect">
            <a:avLst/>
          </a:prstGeom>
        </p:spPr>
      </p:pic>
      <p:sp>
        <p:nvSpPr>
          <p:cNvPr id="28" name="Title">
            <a:extLst>
              <a:ext uri="{FF2B5EF4-FFF2-40B4-BE49-F238E27FC236}">
                <a16:creationId xmlns:a16="http://schemas.microsoft.com/office/drawing/2014/main" id="{EDF5A755-788D-425D-BFBB-FA7EA8760624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Some</a:t>
            </a:r>
            <a:endParaRPr lang="es-ES" sz="2800" b="1" dirty="0">
              <a:solidFill>
                <a:schemeClr val="tx1"/>
              </a:solidFill>
            </a:endParaRPr>
          </a:p>
        </p:txBody>
      </p:sp>
      <p:grpSp>
        <p:nvGrpSpPr>
          <p:cNvPr id="30" name="ICONS">
            <a:extLst>
              <a:ext uri="{FF2B5EF4-FFF2-40B4-BE49-F238E27FC236}">
                <a16:creationId xmlns:a16="http://schemas.microsoft.com/office/drawing/2014/main" id="{5BD97A90-032F-478A-9896-E44FC3C2B3AE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31" name="Assessment" hidden="1">
              <a:extLst>
                <a:ext uri="{FF2B5EF4-FFF2-40B4-BE49-F238E27FC236}">
                  <a16:creationId xmlns:a16="http://schemas.microsoft.com/office/drawing/2014/main" id="{0D1A0A5F-1983-4B61-A48F-7CD3EF116BB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2" name="Mental and Oral Starter" hidden="1">
              <a:extLst>
                <a:ext uri="{FF2B5EF4-FFF2-40B4-BE49-F238E27FC236}">
                  <a16:creationId xmlns:a16="http://schemas.microsoft.com/office/drawing/2014/main" id="{12B087D7-A374-4A7C-A0B0-6BB95E4B53D6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Group Work" hidden="1">
              <a:extLst>
                <a:ext uri="{FF2B5EF4-FFF2-40B4-BE49-F238E27FC236}">
                  <a16:creationId xmlns:a16="http://schemas.microsoft.com/office/drawing/2014/main" id="{421F36BA-3FBD-4E83-8E4B-9A6B9CB6D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4" name="Talking Partners" hidden="1">
              <a:extLst>
                <a:ext uri="{FF2B5EF4-FFF2-40B4-BE49-F238E27FC236}">
                  <a16:creationId xmlns:a16="http://schemas.microsoft.com/office/drawing/2014/main" id="{CE3400D4-ED15-46A5-83B3-21BE5FD510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5" name="Pairs" hidden="1">
              <a:extLst>
                <a:ext uri="{FF2B5EF4-FFF2-40B4-BE49-F238E27FC236}">
                  <a16:creationId xmlns:a16="http://schemas.microsoft.com/office/drawing/2014/main" id="{BC697B3A-E488-4D9E-87BD-2153EA1D2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6" name="Individual Work" hidden="1">
              <a:extLst>
                <a:ext uri="{FF2B5EF4-FFF2-40B4-BE49-F238E27FC236}">
                  <a16:creationId xmlns:a16="http://schemas.microsoft.com/office/drawing/2014/main" id="{463E5D8C-DF32-48DA-9526-F193257596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37" name="Whole Class">
              <a:extLst>
                <a:ext uri="{FF2B5EF4-FFF2-40B4-BE49-F238E27FC236}">
                  <a16:creationId xmlns:a16="http://schemas.microsoft.com/office/drawing/2014/main" id="{A271E51A-17A1-4DCA-97FA-4DDADE9E3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823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33333E-6 L -0.23056 -0.00254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21649 0.01111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16" y="5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04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1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63" grpId="0" animBg="1"/>
      <p:bldP spid="7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ackground">
            <a:extLst>
              <a:ext uri="{FF2B5EF4-FFF2-40B4-BE49-F238E27FC236}">
                <a16:creationId xmlns:a16="http://schemas.microsoft.com/office/drawing/2014/main" id="{6540CC67-7CA1-4530-A101-83EA43C91D64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5" cy="4787900"/>
          </a:xfrm>
          <a:prstGeom prst="rect">
            <a:avLst/>
          </a:prstGeom>
        </p:spPr>
      </p:pic>
      <p:grpSp>
        <p:nvGrpSpPr>
          <p:cNvPr id="60" name="Question">
            <a:extLst>
              <a:ext uri="{FF2B5EF4-FFF2-40B4-BE49-F238E27FC236}">
                <a16:creationId xmlns:a16="http://schemas.microsoft.com/office/drawing/2014/main" id="{F3C24A33-E709-4365-A591-30A352749C72}"/>
              </a:ext>
            </a:extLst>
          </p:cNvPr>
          <p:cNvGrpSpPr/>
          <p:nvPr/>
        </p:nvGrpSpPr>
        <p:grpSpPr>
          <a:xfrm>
            <a:off x="2633457" y="5078999"/>
            <a:ext cx="3882802" cy="1109500"/>
            <a:chOff x="2633457" y="3623950"/>
            <a:chExt cx="3882802" cy="1109500"/>
          </a:xfrm>
        </p:grpSpPr>
        <p:sp>
          <p:nvSpPr>
            <p:cNvPr id="65" name="Arrow: Pentagon 64">
              <a:extLst>
                <a:ext uri="{FF2B5EF4-FFF2-40B4-BE49-F238E27FC236}">
                  <a16:creationId xmlns:a16="http://schemas.microsoft.com/office/drawing/2014/main" id="{FE5AAC65-DCF3-4A88-9107-FCBF09F1FA5A}"/>
                </a:ext>
              </a:extLst>
            </p:cNvPr>
            <p:cNvSpPr/>
            <p:nvPr/>
          </p:nvSpPr>
          <p:spPr>
            <a:xfrm rot="5400000">
              <a:off x="4020108" y="2237299"/>
              <a:ext cx="1109500" cy="3882802"/>
            </a:xfrm>
            <a:prstGeom prst="homePlate">
              <a:avLst>
                <a:gd name="adj" fmla="val 32788"/>
              </a:avLst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F23C9046-2E51-47C2-A85B-3FBA830AB3A8}"/>
                </a:ext>
              </a:extLst>
            </p:cNvPr>
            <p:cNvSpPr txBox="1"/>
            <p:nvPr/>
          </p:nvSpPr>
          <p:spPr>
            <a:xfrm>
              <a:off x="2855117" y="3846552"/>
              <a:ext cx="341084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Something’s different again – what is it?</a:t>
              </a:r>
            </a:p>
          </p:txBody>
        </p:sp>
      </p:grpSp>
      <p:grpSp>
        <p:nvGrpSpPr>
          <p:cNvPr id="99" name="Question">
            <a:extLst>
              <a:ext uri="{FF2B5EF4-FFF2-40B4-BE49-F238E27FC236}">
                <a16:creationId xmlns:a16="http://schemas.microsoft.com/office/drawing/2014/main" id="{ECA5C678-CB2F-4AA5-8A43-30A5990A71AF}"/>
              </a:ext>
            </a:extLst>
          </p:cNvPr>
          <p:cNvGrpSpPr/>
          <p:nvPr/>
        </p:nvGrpSpPr>
        <p:grpSpPr>
          <a:xfrm>
            <a:off x="2239448" y="5105264"/>
            <a:ext cx="4673080" cy="1109500"/>
            <a:chOff x="2633457" y="3623950"/>
            <a:chExt cx="3882802" cy="1109500"/>
          </a:xfrm>
        </p:grpSpPr>
        <p:sp>
          <p:nvSpPr>
            <p:cNvPr id="103" name="Arrow: Pentagon 102">
              <a:extLst>
                <a:ext uri="{FF2B5EF4-FFF2-40B4-BE49-F238E27FC236}">
                  <a16:creationId xmlns:a16="http://schemas.microsoft.com/office/drawing/2014/main" id="{C76A63FF-C31C-4A7B-AADC-768C298B9D10}"/>
                </a:ext>
              </a:extLst>
            </p:cNvPr>
            <p:cNvSpPr/>
            <p:nvPr/>
          </p:nvSpPr>
          <p:spPr>
            <a:xfrm rot="5400000">
              <a:off x="4020108" y="2237299"/>
              <a:ext cx="1109500" cy="3882802"/>
            </a:xfrm>
            <a:prstGeom prst="homePlate">
              <a:avLst>
                <a:gd name="adj" fmla="val 32788"/>
              </a:avLst>
            </a:prstGeom>
            <a:solidFill>
              <a:srgbClr val="00A8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8240F7A8-64C3-414D-B141-D0AD91A93029}"/>
                </a:ext>
              </a:extLst>
            </p:cNvPr>
            <p:cNvSpPr txBox="1"/>
            <p:nvPr/>
          </p:nvSpPr>
          <p:spPr>
            <a:xfrm>
              <a:off x="2855117" y="3711282"/>
              <a:ext cx="341084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chemeClr val="bg1"/>
                  </a:solidFill>
                </a:rPr>
                <a:t>Why do you think these words use des and not du or de la?</a:t>
              </a:r>
            </a:p>
          </p:txBody>
        </p:sp>
      </p:grpSp>
      <p:pic>
        <p:nvPicPr>
          <p:cNvPr id="67" name="Blocker">
            <a:extLst>
              <a:ext uri="{FF2B5EF4-FFF2-40B4-BE49-F238E27FC236}">
                <a16:creationId xmlns:a16="http://schemas.microsoft.com/office/drawing/2014/main" id="{24DB472A-4E02-4D17-B254-FF1E457B4CA8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6263" y="1520825"/>
            <a:ext cx="7991475" cy="3405427"/>
          </a:xfrm>
          <a:prstGeom prst="rect">
            <a:avLst/>
          </a:prstGeom>
        </p:spPr>
      </p:pic>
      <p:sp>
        <p:nvSpPr>
          <p:cNvPr id="6" name="Shadow">
            <a:extLst>
              <a:ext uri="{FF2B5EF4-FFF2-40B4-BE49-F238E27FC236}">
                <a16:creationId xmlns:a16="http://schemas.microsoft.com/office/drawing/2014/main" id="{DF7B225F-BE43-412F-98D7-C30694323CDB}"/>
              </a:ext>
            </a:extLst>
          </p:cNvPr>
          <p:cNvSpPr/>
          <p:nvPr/>
        </p:nvSpPr>
        <p:spPr>
          <a:xfrm>
            <a:off x="576263" y="4756011"/>
            <a:ext cx="7991474" cy="521003"/>
          </a:xfrm>
          <a:prstGeom prst="rect">
            <a:avLst/>
          </a:prstGeom>
          <a:solidFill>
            <a:schemeClr val="bg2">
              <a:lumMod val="2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hadow">
            <a:extLst>
              <a:ext uri="{FF2B5EF4-FFF2-40B4-BE49-F238E27FC236}">
                <a16:creationId xmlns:a16="http://schemas.microsoft.com/office/drawing/2014/main" id="{FC3E025B-EFE6-42B6-80F2-5DE84898EDA5}"/>
              </a:ext>
            </a:extLst>
          </p:cNvPr>
          <p:cNvSpPr/>
          <p:nvPr/>
        </p:nvSpPr>
        <p:spPr>
          <a:xfrm>
            <a:off x="576263" y="3010923"/>
            <a:ext cx="7991474" cy="504363"/>
          </a:xfrm>
          <a:prstGeom prst="rect">
            <a:avLst/>
          </a:prstGeom>
          <a:solidFill>
            <a:schemeClr val="bg2">
              <a:lumMod val="2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Shelf">
            <a:extLst>
              <a:ext uri="{FF2B5EF4-FFF2-40B4-BE49-F238E27FC236}">
                <a16:creationId xmlns:a16="http://schemas.microsoft.com/office/drawing/2014/main" id="{F8C91ABB-A88E-41AA-8174-F4AD5D24CB05}"/>
              </a:ext>
            </a:extLst>
          </p:cNvPr>
          <p:cNvGrpSpPr/>
          <p:nvPr/>
        </p:nvGrpSpPr>
        <p:grpSpPr>
          <a:xfrm>
            <a:off x="-2" y="2163535"/>
            <a:ext cx="9144002" cy="1217357"/>
            <a:chOff x="-2" y="2616143"/>
            <a:chExt cx="9144002" cy="1217357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3760465-62BB-47D8-A379-2C6AE7A55B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2616143"/>
              <a:ext cx="9144002" cy="96434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6514C9BA-10E8-4981-85F2-6768BD93F8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3429000"/>
              <a:ext cx="9144002" cy="404500"/>
            </a:xfrm>
            <a:prstGeom prst="rect">
              <a:avLst/>
            </a:prstGeom>
          </p:spPr>
        </p:pic>
      </p:grpSp>
      <p:sp>
        <p:nvSpPr>
          <p:cNvPr id="42" name="Text des pommes">
            <a:extLst>
              <a:ext uri="{FF2B5EF4-FFF2-40B4-BE49-F238E27FC236}">
                <a16:creationId xmlns:a16="http://schemas.microsoft.com/office/drawing/2014/main" id="{BCA24560-3CC0-4AE7-82D2-0E8BEA993EA9}"/>
              </a:ext>
            </a:extLst>
          </p:cNvPr>
          <p:cNvSpPr txBox="1"/>
          <p:nvPr/>
        </p:nvSpPr>
        <p:spPr>
          <a:xfrm>
            <a:off x="1239977" y="2991462"/>
            <a:ext cx="1639379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</a:rPr>
              <a:t>des pommes</a:t>
            </a:r>
          </a:p>
        </p:txBody>
      </p:sp>
      <p:sp>
        <p:nvSpPr>
          <p:cNvPr id="43" name="Text des sucettes">
            <a:extLst>
              <a:ext uri="{FF2B5EF4-FFF2-40B4-BE49-F238E27FC236}">
                <a16:creationId xmlns:a16="http://schemas.microsoft.com/office/drawing/2014/main" id="{D7F8375A-EF83-4E66-B8DB-B48ECDCB0B48}"/>
              </a:ext>
            </a:extLst>
          </p:cNvPr>
          <p:cNvSpPr txBox="1"/>
          <p:nvPr/>
        </p:nvSpPr>
        <p:spPr>
          <a:xfrm>
            <a:off x="3755680" y="2991462"/>
            <a:ext cx="1639379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des </a:t>
            </a:r>
            <a:r>
              <a:rPr lang="en-GB" dirty="0" err="1">
                <a:solidFill>
                  <a:srgbClr val="DB5983"/>
                </a:solidFill>
              </a:rPr>
              <a:t>sucettes</a:t>
            </a:r>
            <a:endParaRPr lang="en-GB" dirty="0">
              <a:solidFill>
                <a:srgbClr val="DB5983"/>
              </a:solidFill>
            </a:endParaRPr>
          </a:p>
        </p:txBody>
      </p:sp>
      <p:sp>
        <p:nvSpPr>
          <p:cNvPr id="44" name="Text des brioches">
            <a:extLst>
              <a:ext uri="{FF2B5EF4-FFF2-40B4-BE49-F238E27FC236}">
                <a16:creationId xmlns:a16="http://schemas.microsoft.com/office/drawing/2014/main" id="{7B47FC1A-5962-4B58-971C-344F3278AFB0}"/>
              </a:ext>
            </a:extLst>
          </p:cNvPr>
          <p:cNvSpPr txBox="1"/>
          <p:nvPr/>
        </p:nvSpPr>
        <p:spPr>
          <a:xfrm>
            <a:off x="6215768" y="2991462"/>
            <a:ext cx="1639379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r>
              <a:rPr lang="en-GB" dirty="0">
                <a:solidFill>
                  <a:srgbClr val="DB5983"/>
                </a:solidFill>
              </a:rPr>
              <a:t>des brioches</a:t>
            </a:r>
          </a:p>
        </p:txBody>
      </p:sp>
      <p:pic>
        <p:nvPicPr>
          <p:cNvPr id="50" name="Audio: des pommes">
            <a:extLst>
              <a:ext uri="{FF2B5EF4-FFF2-40B4-BE49-F238E27FC236}">
                <a16:creationId xmlns:a16="http://schemas.microsoft.com/office/drawing/2014/main" id="{A7D028AD-3FC6-472A-B3AA-0B3E9D7CE40D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7890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Audio: des sucettes">
            <a:extLst>
              <a:ext uri="{FF2B5EF4-FFF2-40B4-BE49-F238E27FC236}">
                <a16:creationId xmlns:a16="http://schemas.microsoft.com/office/drawing/2014/main" id="{57B139BC-768E-4A6D-909A-61E4892896CF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0400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Audio: des brioches">
            <a:extLst>
              <a:ext uri="{FF2B5EF4-FFF2-40B4-BE49-F238E27FC236}">
                <a16:creationId xmlns:a16="http://schemas.microsoft.com/office/drawing/2014/main" id="{761D9513-1646-466F-84A9-C1D7466B22E2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2798" y="3096539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0" name="Shelf">
            <a:extLst>
              <a:ext uri="{FF2B5EF4-FFF2-40B4-BE49-F238E27FC236}">
                <a16:creationId xmlns:a16="http://schemas.microsoft.com/office/drawing/2014/main" id="{C1226A89-E3E7-40E9-8C26-1E94FCB4FF00}"/>
              </a:ext>
            </a:extLst>
          </p:cNvPr>
          <p:cNvGrpSpPr/>
          <p:nvPr/>
        </p:nvGrpSpPr>
        <p:grpSpPr>
          <a:xfrm>
            <a:off x="-2" y="3919268"/>
            <a:ext cx="9144002" cy="1217357"/>
            <a:chOff x="-2" y="2616143"/>
            <a:chExt cx="9144002" cy="1217357"/>
          </a:xfrm>
        </p:grpSpPr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5F1A8F31-53AF-4A79-9BB0-A650EDE941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2616143"/>
              <a:ext cx="9144002" cy="964342"/>
            </a:xfrm>
            <a:prstGeom prst="rect">
              <a:avLst/>
            </a:prstGeom>
          </p:spPr>
        </p:pic>
        <p:pic>
          <p:nvPicPr>
            <p:cNvPr id="82" name="Picture 81">
              <a:extLst>
                <a:ext uri="{FF2B5EF4-FFF2-40B4-BE49-F238E27FC236}">
                  <a16:creationId xmlns:a16="http://schemas.microsoft.com/office/drawing/2014/main" id="{08B5887A-338D-4C0C-A638-2013067323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2" y="3429000"/>
              <a:ext cx="9144002" cy="404500"/>
            </a:xfrm>
            <a:prstGeom prst="rect">
              <a:avLst/>
            </a:prstGeom>
          </p:spPr>
        </p:pic>
      </p:grpSp>
      <p:sp>
        <p:nvSpPr>
          <p:cNvPr id="29" name="Shadow">
            <a:extLst>
              <a:ext uri="{FF2B5EF4-FFF2-40B4-BE49-F238E27FC236}">
                <a16:creationId xmlns:a16="http://schemas.microsoft.com/office/drawing/2014/main" id="{72BB7C5E-C7BB-4DDF-A963-0C11ABBD322D}"/>
              </a:ext>
            </a:extLst>
          </p:cNvPr>
          <p:cNvSpPr/>
          <p:nvPr/>
        </p:nvSpPr>
        <p:spPr>
          <a:xfrm>
            <a:off x="6090292" y="2489475"/>
            <a:ext cx="1617803" cy="410808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Shadow">
            <a:extLst>
              <a:ext uri="{FF2B5EF4-FFF2-40B4-BE49-F238E27FC236}">
                <a16:creationId xmlns:a16="http://schemas.microsoft.com/office/drawing/2014/main" id="{86385F10-6C2D-4BE8-A104-ED3FF135E2F4}"/>
              </a:ext>
            </a:extLst>
          </p:cNvPr>
          <p:cNvSpPr/>
          <p:nvPr/>
        </p:nvSpPr>
        <p:spPr>
          <a:xfrm>
            <a:off x="6162656" y="4102656"/>
            <a:ext cx="1533735" cy="596409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Shadow">
            <a:extLst>
              <a:ext uri="{FF2B5EF4-FFF2-40B4-BE49-F238E27FC236}">
                <a16:creationId xmlns:a16="http://schemas.microsoft.com/office/drawing/2014/main" id="{812E5269-6138-4306-8016-A6E9BE0FCC72}"/>
              </a:ext>
            </a:extLst>
          </p:cNvPr>
          <p:cNvSpPr/>
          <p:nvPr/>
        </p:nvSpPr>
        <p:spPr>
          <a:xfrm>
            <a:off x="4172642" y="2702756"/>
            <a:ext cx="630739" cy="199668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Shadow">
            <a:extLst>
              <a:ext uri="{FF2B5EF4-FFF2-40B4-BE49-F238E27FC236}">
                <a16:creationId xmlns:a16="http://schemas.microsoft.com/office/drawing/2014/main" id="{F046201B-5CF8-4B98-82AF-333CD61CCA33}"/>
              </a:ext>
            </a:extLst>
          </p:cNvPr>
          <p:cNvSpPr/>
          <p:nvPr/>
        </p:nvSpPr>
        <p:spPr>
          <a:xfrm>
            <a:off x="3952198" y="4479110"/>
            <a:ext cx="916617" cy="253014"/>
          </a:xfrm>
          <a:prstGeom prst="ellipse">
            <a:avLst/>
          </a:prstGeom>
          <a:solidFill>
            <a:srgbClr val="232321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Shadow">
            <a:extLst>
              <a:ext uri="{FF2B5EF4-FFF2-40B4-BE49-F238E27FC236}">
                <a16:creationId xmlns:a16="http://schemas.microsoft.com/office/drawing/2014/main" id="{D36B8356-8141-4CE9-8D9E-BC6034B93926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376111">
            <a:off x="1044034" y="2370036"/>
            <a:ext cx="1709141" cy="583006"/>
          </a:xfrm>
          <a:prstGeom prst="rect">
            <a:avLst/>
          </a:prstGeom>
        </p:spPr>
      </p:pic>
      <p:pic>
        <p:nvPicPr>
          <p:cNvPr id="33" name="Shadow">
            <a:extLst>
              <a:ext uri="{FF2B5EF4-FFF2-40B4-BE49-F238E27FC236}">
                <a16:creationId xmlns:a16="http://schemas.microsoft.com/office/drawing/2014/main" id="{CFDD997D-C8C7-4D1C-A087-56477F456B51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1322066" y="4482989"/>
            <a:ext cx="497519" cy="237284"/>
          </a:xfrm>
          <a:prstGeom prst="rect">
            <a:avLst/>
          </a:prstGeom>
        </p:spPr>
      </p:pic>
      <p:pic>
        <p:nvPicPr>
          <p:cNvPr id="105" name="Shadow">
            <a:extLst>
              <a:ext uri="{FF2B5EF4-FFF2-40B4-BE49-F238E27FC236}">
                <a16:creationId xmlns:a16="http://schemas.microsoft.com/office/drawing/2014/main" id="{D3257E8D-DC89-43D7-9A9F-713A4411AE14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939781">
            <a:off x="1796371" y="4489719"/>
            <a:ext cx="497519" cy="237284"/>
          </a:xfrm>
          <a:prstGeom prst="rect">
            <a:avLst/>
          </a:prstGeom>
        </p:spPr>
      </p:pic>
      <p:pic>
        <p:nvPicPr>
          <p:cNvPr id="106" name="Shadow">
            <a:extLst>
              <a:ext uri="{FF2B5EF4-FFF2-40B4-BE49-F238E27FC236}">
                <a16:creationId xmlns:a16="http://schemas.microsoft.com/office/drawing/2014/main" id="{61751283-2B50-4FE5-8C19-3766B4676BD9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email">
            <a:alphaModFix amt="6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15209">
            <a:off x="2263730" y="4480441"/>
            <a:ext cx="497519" cy="237284"/>
          </a:xfrm>
          <a:prstGeom prst="rect">
            <a:avLst/>
          </a:prstGeom>
        </p:spPr>
      </p:pic>
      <p:pic>
        <p:nvPicPr>
          <p:cNvPr id="11" name="Brioches">
            <a:extLst>
              <a:ext uri="{FF2B5EF4-FFF2-40B4-BE49-F238E27FC236}">
                <a16:creationId xmlns:a16="http://schemas.microsoft.com/office/drawing/2014/main" id="{272AF8F2-CEF8-4A0B-BFA3-55363B8AEA18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196" y="1706771"/>
            <a:ext cx="1621952" cy="1115885"/>
          </a:xfrm>
          <a:prstGeom prst="rect">
            <a:avLst/>
          </a:prstGeom>
        </p:spPr>
      </p:pic>
      <p:grpSp>
        <p:nvGrpSpPr>
          <p:cNvPr id="2" name="Lollies">
            <a:extLst>
              <a:ext uri="{FF2B5EF4-FFF2-40B4-BE49-F238E27FC236}">
                <a16:creationId xmlns:a16="http://schemas.microsoft.com/office/drawing/2014/main" id="{41C8DB54-B230-4568-A971-2ABFB68C2444}"/>
              </a:ext>
            </a:extLst>
          </p:cNvPr>
          <p:cNvGrpSpPr/>
          <p:nvPr/>
        </p:nvGrpSpPr>
        <p:grpSpPr>
          <a:xfrm>
            <a:off x="4261055" y="1636987"/>
            <a:ext cx="621889" cy="1261778"/>
            <a:chOff x="4141402" y="1580245"/>
            <a:chExt cx="621889" cy="1261778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32CF2B3-B8CE-4DE6-B86D-61EF96B2E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741225">
              <a:off x="4141402" y="1686590"/>
              <a:ext cx="283080" cy="93570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3A640B33-D319-4A85-ABBD-22423E2FB1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22685" y="1580245"/>
              <a:ext cx="283080" cy="935706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752ABC8-59D8-4AC7-B257-BC46BF702C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56919">
              <a:off x="4480211" y="1583091"/>
              <a:ext cx="283080" cy="93570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F2F055E5-ECC9-4ED9-98A9-058EF4C7DF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07881">
              <a:off x="4297328" y="1726045"/>
              <a:ext cx="283080" cy="935706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6A66AD8-AC9B-4A13-882F-C62117FC2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89023" y="2090229"/>
              <a:ext cx="499689" cy="751794"/>
            </a:xfrm>
            <a:prstGeom prst="rect">
              <a:avLst/>
            </a:prstGeom>
          </p:spPr>
        </p:pic>
      </p:grpSp>
      <p:grpSp>
        <p:nvGrpSpPr>
          <p:cNvPr id="3" name="Icecreams">
            <a:extLst>
              <a:ext uri="{FF2B5EF4-FFF2-40B4-BE49-F238E27FC236}">
                <a16:creationId xmlns:a16="http://schemas.microsoft.com/office/drawing/2014/main" id="{F08B9C57-6064-475A-8B28-BA649FC95E5B}"/>
              </a:ext>
            </a:extLst>
          </p:cNvPr>
          <p:cNvGrpSpPr/>
          <p:nvPr/>
        </p:nvGrpSpPr>
        <p:grpSpPr>
          <a:xfrm>
            <a:off x="1336795" y="3477514"/>
            <a:ext cx="1513027" cy="1148878"/>
            <a:chOff x="1206213" y="3527849"/>
            <a:chExt cx="1513027" cy="1148878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1EE1EC5C-7846-43DE-8DA5-342CDCC52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74595" y="3547947"/>
              <a:ext cx="576263" cy="1128780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E52B6A79-1C7B-4FD6-8D17-A32AFB9ACA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42977" y="3540360"/>
              <a:ext cx="576263" cy="1128780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BB650FA4-6D51-44CD-BF41-729A277EA1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6213" y="3527849"/>
              <a:ext cx="576263" cy="1128780"/>
            </a:xfrm>
            <a:prstGeom prst="rect">
              <a:avLst/>
            </a:prstGeom>
          </p:spPr>
        </p:pic>
      </p:grpSp>
      <p:pic>
        <p:nvPicPr>
          <p:cNvPr id="48" name="Gherkins">
            <a:extLst>
              <a:ext uri="{FF2B5EF4-FFF2-40B4-BE49-F238E27FC236}">
                <a16:creationId xmlns:a16="http://schemas.microsoft.com/office/drawing/2014/main" id="{BFAC5855-5CC6-48CA-9B82-B237AB25EE0E}"/>
              </a:ext>
            </a:extLst>
          </p:cNvPr>
          <p:cNvPicPr>
            <a:picLocks noChangeAspect="1"/>
          </p:cNvPicPr>
          <p:nvPr/>
        </p:nvPicPr>
        <p:blipFill rotWithShape="1"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9786" y="3403050"/>
            <a:ext cx="821573" cy="1325416"/>
          </a:xfrm>
          <a:prstGeom prst="rect">
            <a:avLst/>
          </a:prstGeom>
        </p:spPr>
      </p:pic>
      <p:pic>
        <p:nvPicPr>
          <p:cNvPr id="59" name="Sausages">
            <a:extLst>
              <a:ext uri="{FF2B5EF4-FFF2-40B4-BE49-F238E27FC236}">
                <a16:creationId xmlns:a16="http://schemas.microsoft.com/office/drawing/2014/main" id="{A8DA8022-378B-4D33-BA5F-6FE489EAC27F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7164" y="3883803"/>
            <a:ext cx="1599481" cy="759864"/>
          </a:xfrm>
          <a:prstGeom prst="rect">
            <a:avLst/>
          </a:prstGeom>
        </p:spPr>
      </p:pic>
      <p:grpSp>
        <p:nvGrpSpPr>
          <p:cNvPr id="70" name="Apples">
            <a:extLst>
              <a:ext uri="{FF2B5EF4-FFF2-40B4-BE49-F238E27FC236}">
                <a16:creationId xmlns:a16="http://schemas.microsoft.com/office/drawing/2014/main" id="{615AE790-2559-4DD9-A4F7-340FE4D3379B}"/>
              </a:ext>
            </a:extLst>
          </p:cNvPr>
          <p:cNvGrpSpPr/>
          <p:nvPr/>
        </p:nvGrpSpPr>
        <p:grpSpPr>
          <a:xfrm>
            <a:off x="1327687" y="1829882"/>
            <a:ext cx="1530538" cy="992382"/>
            <a:chOff x="1146734" y="1641001"/>
            <a:chExt cx="1973891" cy="1279847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607EA0BB-3E64-4F85-BC65-8289D25FF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3153" y="1641001"/>
              <a:ext cx="863885" cy="857147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3052A229-0081-45B9-88FF-136938DF3C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87166" y="1717583"/>
              <a:ext cx="855034" cy="843660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CBBB6592-7DF8-46DE-BD98-61EE6CFFA0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46734" y="1951744"/>
              <a:ext cx="911346" cy="886844"/>
            </a:xfrm>
            <a:prstGeom prst="rect">
              <a:avLst/>
            </a:prstGeom>
          </p:spPr>
        </p:pic>
        <p:pic>
          <p:nvPicPr>
            <p:cNvPr id="87" name="Apple">
              <a:extLst>
                <a:ext uri="{FF2B5EF4-FFF2-40B4-BE49-F238E27FC236}">
                  <a16:creationId xmlns:a16="http://schemas.microsoft.com/office/drawing/2014/main" id="{20461A7D-216E-4B0A-A41C-76838B5AE2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5591" y="1963381"/>
              <a:ext cx="855034" cy="863571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0C884509-28D2-47E6-BF50-553E88FBD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18353" y="1937357"/>
              <a:ext cx="860972" cy="983491"/>
            </a:xfrm>
            <a:prstGeom prst="rect">
              <a:avLst/>
            </a:prstGeom>
          </p:spPr>
        </p:pic>
      </p:grpSp>
      <p:sp>
        <p:nvSpPr>
          <p:cNvPr id="95" name="Text des glaces">
            <a:extLst>
              <a:ext uri="{FF2B5EF4-FFF2-40B4-BE49-F238E27FC236}">
                <a16:creationId xmlns:a16="http://schemas.microsoft.com/office/drawing/2014/main" id="{782753E5-194C-4735-B5E9-E2BC1235A523}"/>
              </a:ext>
            </a:extLst>
          </p:cNvPr>
          <p:cNvSpPr txBox="1"/>
          <p:nvPr/>
        </p:nvSpPr>
        <p:spPr>
          <a:xfrm>
            <a:off x="1356996" y="4747195"/>
            <a:ext cx="1407387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DB5983"/>
                </a:solidFill>
              </a:rPr>
              <a:t>des </a:t>
            </a:r>
            <a:r>
              <a:rPr lang="en-GB" altLang="en-US" dirty="0" err="1">
                <a:solidFill>
                  <a:srgbClr val="DB5983"/>
                </a:solidFill>
              </a:rPr>
              <a:t>glaces</a:t>
            </a:r>
            <a:endParaRPr lang="en-GB" altLang="en-US" dirty="0">
              <a:solidFill>
                <a:srgbClr val="DB5983"/>
              </a:solidFill>
            </a:endParaRPr>
          </a:p>
        </p:txBody>
      </p:sp>
      <p:sp>
        <p:nvSpPr>
          <p:cNvPr id="96" name="Text des cornichons">
            <a:extLst>
              <a:ext uri="{FF2B5EF4-FFF2-40B4-BE49-F238E27FC236}">
                <a16:creationId xmlns:a16="http://schemas.microsoft.com/office/drawing/2014/main" id="{3C6AC399-F2D8-4951-9325-E91C01EFD623}"/>
              </a:ext>
            </a:extLst>
          </p:cNvPr>
          <p:cNvSpPr txBox="1"/>
          <p:nvPr/>
        </p:nvSpPr>
        <p:spPr>
          <a:xfrm>
            <a:off x="3619294" y="4747195"/>
            <a:ext cx="1908235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3399FF"/>
                </a:solidFill>
              </a:rPr>
              <a:t>des cornichons</a:t>
            </a:r>
          </a:p>
        </p:txBody>
      </p:sp>
      <p:sp>
        <p:nvSpPr>
          <p:cNvPr id="97" name="Text des saucisses">
            <a:extLst>
              <a:ext uri="{FF2B5EF4-FFF2-40B4-BE49-F238E27FC236}">
                <a16:creationId xmlns:a16="http://schemas.microsoft.com/office/drawing/2014/main" id="{A797D146-BF56-42C1-9D31-FC6C9CE948BF}"/>
              </a:ext>
            </a:extLst>
          </p:cNvPr>
          <p:cNvSpPr txBox="1"/>
          <p:nvPr/>
        </p:nvSpPr>
        <p:spPr>
          <a:xfrm>
            <a:off x="6162657" y="4747195"/>
            <a:ext cx="1714406" cy="369332"/>
          </a:xfrm>
          <a:prstGeom prst="rect">
            <a:avLst/>
          </a:prstGeom>
          <a:solidFill>
            <a:schemeClr val="bg1"/>
          </a:solidFill>
          <a:ln w="19050">
            <a:solidFill>
              <a:srgbClr val="232321"/>
            </a:solidFill>
          </a:ln>
        </p:spPr>
        <p:txBody>
          <a:bodyPr wrap="square" lIns="108000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solidFill>
                  <a:srgbClr val="DB5183"/>
                </a:solidFill>
              </a:rPr>
              <a:t>des </a:t>
            </a:r>
            <a:r>
              <a:rPr lang="en-GB" altLang="en-US" dirty="0" err="1">
                <a:solidFill>
                  <a:srgbClr val="DB5183"/>
                </a:solidFill>
              </a:rPr>
              <a:t>saucisses</a:t>
            </a:r>
            <a:endParaRPr lang="en-GB" altLang="en-US" dirty="0">
              <a:solidFill>
                <a:srgbClr val="DB5183"/>
              </a:solidFill>
            </a:endParaRPr>
          </a:p>
        </p:txBody>
      </p:sp>
      <p:pic>
        <p:nvPicPr>
          <p:cNvPr id="100" name="Audio: des glaces">
            <a:extLst>
              <a:ext uri="{FF2B5EF4-FFF2-40B4-BE49-F238E27FC236}">
                <a16:creationId xmlns:a16="http://schemas.microsoft.com/office/drawing/2014/main" id="{2799CC92-9881-4F91-9035-24C37FE4B804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7285" y="4851001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Audio: des cornichons">
            <a:extLst>
              <a:ext uri="{FF2B5EF4-FFF2-40B4-BE49-F238E27FC236}">
                <a16:creationId xmlns:a16="http://schemas.microsoft.com/office/drawing/2014/main" id="{7BEFE82E-D457-4258-990B-20298796C077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66266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Audio: des saucisses">
            <a:extLst>
              <a:ext uri="{FF2B5EF4-FFF2-40B4-BE49-F238E27FC236}">
                <a16:creationId xmlns:a16="http://schemas.microsoft.com/office/drawing/2014/main" id="{67BC9AEE-FC34-4065-83CC-BC1F1D9785EC}"/>
              </a:ext>
            </a:extLst>
          </p:cNvPr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0976" y="4852272"/>
            <a:ext cx="160162" cy="15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6" name="Borders">
            <a:extLst>
              <a:ext uri="{FF2B5EF4-FFF2-40B4-BE49-F238E27FC236}">
                <a16:creationId xmlns:a16="http://schemas.microsoft.com/office/drawing/2014/main" id="{C857B8FB-3482-4761-9CFB-64B7049A686C}"/>
              </a:ext>
            </a:extLst>
          </p:cNvPr>
          <p:cNvGrpSpPr/>
          <p:nvPr/>
        </p:nvGrpSpPr>
        <p:grpSpPr>
          <a:xfrm>
            <a:off x="0" y="-1"/>
            <a:ext cx="9144000" cy="6858001"/>
            <a:chOff x="0" y="-1"/>
            <a:chExt cx="9144000" cy="6858001"/>
          </a:xfrm>
        </p:grpSpPr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EE4F5D7E-C89A-4AA7-9F3D-2BCF385F6E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-1"/>
              <a:ext cx="9144000" cy="1534359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BED5F023-2203-431B-A5B4-8BB110D6C9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8" y="0"/>
              <a:ext cx="576262" cy="6858000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5B466801-6C8F-460A-8A58-1759511338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2A129848-7A62-4B09-8EE9-7F8D70CDE8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pic>
        <p:nvPicPr>
          <p:cNvPr id="8" name="des pommes">
            <a:hlinkClick r:id="" action="ppaction://media"/>
            <a:extLst>
              <a:ext uri="{FF2B5EF4-FFF2-40B4-BE49-F238E27FC236}">
                <a16:creationId xmlns:a16="http://schemas.microsoft.com/office/drawing/2014/main" id="{3F13FC89-8829-4545-979F-8DCFA7C1BB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9"/>
          <a:stretch>
            <a:fillRect/>
          </a:stretch>
        </p:blipFill>
        <p:spPr>
          <a:xfrm>
            <a:off x="-743985" y="1406792"/>
            <a:ext cx="605358" cy="605358"/>
          </a:xfrm>
          <a:prstGeom prst="rect">
            <a:avLst/>
          </a:prstGeom>
        </p:spPr>
      </p:pic>
      <p:pic>
        <p:nvPicPr>
          <p:cNvPr id="9" name="des sucettes">
            <a:hlinkClick r:id="" action="ppaction://media"/>
            <a:extLst>
              <a:ext uri="{FF2B5EF4-FFF2-40B4-BE49-F238E27FC236}">
                <a16:creationId xmlns:a16="http://schemas.microsoft.com/office/drawing/2014/main" id="{C9A79DD4-CEFE-4C46-80FD-9AF0156384A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9"/>
          <a:stretch>
            <a:fillRect/>
          </a:stretch>
        </p:blipFill>
        <p:spPr>
          <a:xfrm>
            <a:off x="-743985" y="1981084"/>
            <a:ext cx="605358" cy="605358"/>
          </a:xfrm>
          <a:prstGeom prst="rect">
            <a:avLst/>
          </a:prstGeom>
        </p:spPr>
      </p:pic>
      <p:pic>
        <p:nvPicPr>
          <p:cNvPr id="10" name="des brioches">
            <a:hlinkClick r:id="" action="ppaction://media"/>
            <a:extLst>
              <a:ext uri="{FF2B5EF4-FFF2-40B4-BE49-F238E27FC236}">
                <a16:creationId xmlns:a16="http://schemas.microsoft.com/office/drawing/2014/main" id="{554BC332-5DA9-46C3-9AAE-8CF0567EEFF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9"/>
          <a:stretch>
            <a:fillRect/>
          </a:stretch>
        </p:blipFill>
        <p:spPr>
          <a:xfrm>
            <a:off x="-743985" y="2555376"/>
            <a:ext cx="605358" cy="605358"/>
          </a:xfrm>
          <a:prstGeom prst="rect">
            <a:avLst/>
          </a:prstGeom>
        </p:spPr>
      </p:pic>
      <p:pic>
        <p:nvPicPr>
          <p:cNvPr id="4" name="des glaces">
            <a:hlinkClick r:id="" action="ppaction://media"/>
            <a:extLst>
              <a:ext uri="{FF2B5EF4-FFF2-40B4-BE49-F238E27FC236}">
                <a16:creationId xmlns:a16="http://schemas.microsoft.com/office/drawing/2014/main" id="{08DCDACE-674F-4135-936D-BD122D573AD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9"/>
          <a:stretch>
            <a:fillRect/>
          </a:stretch>
        </p:blipFill>
        <p:spPr>
          <a:xfrm>
            <a:off x="-742881" y="3127877"/>
            <a:ext cx="604253" cy="604253"/>
          </a:xfrm>
          <a:prstGeom prst="rect">
            <a:avLst/>
          </a:prstGeom>
        </p:spPr>
      </p:pic>
      <p:pic>
        <p:nvPicPr>
          <p:cNvPr id="26" name="des cornichons">
            <a:hlinkClick r:id="" action="ppaction://media"/>
            <a:extLst>
              <a:ext uri="{FF2B5EF4-FFF2-40B4-BE49-F238E27FC236}">
                <a16:creationId xmlns:a16="http://schemas.microsoft.com/office/drawing/2014/main" id="{5CAA4173-0A31-4BE7-869A-337BA2697ECB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9"/>
          <a:stretch>
            <a:fillRect/>
          </a:stretch>
        </p:blipFill>
        <p:spPr>
          <a:xfrm>
            <a:off x="-743985" y="3703960"/>
            <a:ext cx="605358" cy="605358"/>
          </a:xfrm>
          <a:prstGeom prst="rect">
            <a:avLst/>
          </a:prstGeom>
        </p:spPr>
      </p:pic>
      <p:pic>
        <p:nvPicPr>
          <p:cNvPr id="27" name="des saucisses">
            <a:hlinkClick r:id="" action="ppaction://media"/>
            <a:extLst>
              <a:ext uri="{FF2B5EF4-FFF2-40B4-BE49-F238E27FC236}">
                <a16:creationId xmlns:a16="http://schemas.microsoft.com/office/drawing/2014/main" id="{51E08E8F-9B51-4876-88BF-F54FCE3E6BB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9"/>
          <a:stretch>
            <a:fillRect/>
          </a:stretch>
        </p:blipFill>
        <p:spPr>
          <a:xfrm>
            <a:off x="-743985" y="4278252"/>
            <a:ext cx="605358" cy="605358"/>
          </a:xfrm>
          <a:prstGeom prst="rect">
            <a:avLst/>
          </a:prstGeom>
        </p:spPr>
      </p:pic>
      <p:grpSp>
        <p:nvGrpSpPr>
          <p:cNvPr id="83" name="Borders">
            <a:extLst>
              <a:ext uri="{FF2B5EF4-FFF2-40B4-BE49-F238E27FC236}">
                <a16:creationId xmlns:a16="http://schemas.microsoft.com/office/drawing/2014/main" id="{BAAFEAC6-7299-4DCA-9C69-5B717CE503C3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D900389F-EF6E-48C6-9C36-D41441A535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9144000" cy="1520825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2A15E15A-1EE5-4FBF-935E-943B3913FC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67738" y="0"/>
              <a:ext cx="576262" cy="6858000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F0FEB7C5-9259-4F97-94F7-50098A4729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6308724"/>
              <a:ext cx="9144000" cy="549275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24469A39-E250-469C-B77F-708063C6EB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0" y="0"/>
              <a:ext cx="576263" cy="6858000"/>
            </a:xfrm>
            <a:prstGeom prst="rect">
              <a:avLst/>
            </a:prstGeom>
          </p:spPr>
        </p:pic>
      </p:grpSp>
      <p:grpSp>
        <p:nvGrpSpPr>
          <p:cNvPr id="108" name="ICONS">
            <a:extLst>
              <a:ext uri="{FF2B5EF4-FFF2-40B4-BE49-F238E27FC236}">
                <a16:creationId xmlns:a16="http://schemas.microsoft.com/office/drawing/2014/main" id="{8E623F96-C7BC-4EF5-A570-0F1102709FF5}"/>
              </a:ext>
            </a:extLst>
          </p:cNvPr>
          <p:cNvGrpSpPr/>
          <p:nvPr/>
        </p:nvGrpSpPr>
        <p:grpSpPr>
          <a:xfrm>
            <a:off x="7480751" y="517767"/>
            <a:ext cx="1238498" cy="864000"/>
            <a:chOff x="7480751" y="621486"/>
            <a:chExt cx="1238498" cy="864000"/>
          </a:xfrm>
        </p:grpSpPr>
        <p:pic>
          <p:nvPicPr>
            <p:cNvPr id="109" name="Assessment" hidden="1">
              <a:extLst>
                <a:ext uri="{FF2B5EF4-FFF2-40B4-BE49-F238E27FC236}">
                  <a16:creationId xmlns:a16="http://schemas.microsoft.com/office/drawing/2014/main" id="{99CC54CA-1BA0-45C0-9417-B2AB7FCBDD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0" name="Mental and Oral Starter" hidden="1">
              <a:extLst>
                <a:ext uri="{FF2B5EF4-FFF2-40B4-BE49-F238E27FC236}">
                  <a16:creationId xmlns:a16="http://schemas.microsoft.com/office/drawing/2014/main" id="{32A05BD5-ED71-4C9A-8C03-743E4C260869}"/>
                </a:ext>
              </a:extLst>
            </p:cNvPr>
            <p:cNvPicPr>
              <a:picLocks noChangeAspect="1"/>
            </p:cNvPicPr>
            <p:nvPr/>
          </p:nvPicPr>
          <p:blipFill>
            <a:blip r:embed="rId4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Group Work" hidden="1">
              <a:extLst>
                <a:ext uri="{FF2B5EF4-FFF2-40B4-BE49-F238E27FC236}">
                  <a16:creationId xmlns:a16="http://schemas.microsoft.com/office/drawing/2014/main" id="{170CE8EA-07A5-4706-B04F-217BE6CD31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2" name="Talking Partners" hidden="1">
              <a:extLst>
                <a:ext uri="{FF2B5EF4-FFF2-40B4-BE49-F238E27FC236}">
                  <a16:creationId xmlns:a16="http://schemas.microsoft.com/office/drawing/2014/main" id="{4419D408-9643-45B6-90EE-798DF1F56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3" name="Pairs" hidden="1">
              <a:extLst>
                <a:ext uri="{FF2B5EF4-FFF2-40B4-BE49-F238E27FC236}">
                  <a16:creationId xmlns:a16="http://schemas.microsoft.com/office/drawing/2014/main" id="{C2E640E7-9D6D-406A-98A8-6462D19EB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4" name="Individual Work" hidden="1">
              <a:extLst>
                <a:ext uri="{FF2B5EF4-FFF2-40B4-BE49-F238E27FC236}">
                  <a16:creationId xmlns:a16="http://schemas.microsoft.com/office/drawing/2014/main" id="{AFD7786B-4041-426A-B10C-27ED576C4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15" name="Whole Class">
              <a:extLst>
                <a:ext uri="{FF2B5EF4-FFF2-40B4-BE49-F238E27FC236}">
                  <a16:creationId xmlns:a16="http://schemas.microsoft.com/office/drawing/2014/main" id="{2FE03782-E406-48AC-9319-98FEAD75212C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107" name="Title">
            <a:extLst>
              <a:ext uri="{FF2B5EF4-FFF2-40B4-BE49-F238E27FC236}">
                <a16:creationId xmlns:a16="http://schemas.microsoft.com/office/drawing/2014/main" id="{23FE5579-2B62-46EE-9268-F67B5EE8A242}"/>
              </a:ext>
            </a:extLst>
          </p:cNvPr>
          <p:cNvSpPr/>
          <p:nvPr/>
        </p:nvSpPr>
        <p:spPr>
          <a:xfrm>
            <a:off x="755650" y="554177"/>
            <a:ext cx="6650991" cy="8009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9050">
            <a:solidFill>
              <a:srgbClr val="47B1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54000" rtlCol="0" anchor="ctr">
            <a:noAutofit/>
          </a:bodyPr>
          <a:lstStyle/>
          <a:p>
            <a:r>
              <a:rPr lang="es-ES" sz="2800" b="1" dirty="0" err="1">
                <a:solidFill>
                  <a:schemeClr val="tx1"/>
                </a:solidFill>
              </a:rPr>
              <a:t>Some</a:t>
            </a:r>
            <a:endParaRPr lang="es-E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5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73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41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22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41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36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3" dur="18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.pptx" id="{C5B8B743-499F-477E-9414-F0F244228D98}" vid="{D93AA518-7736-4872-AD16-6DCD88F702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896</TotalTime>
  <Words>197</Words>
  <Application>Microsoft Office PowerPoint</Application>
  <PresentationFormat>On-screen Show (4:3)</PresentationFormat>
  <Paragraphs>58</Paragraphs>
  <Slides>9</Slides>
  <Notes>0</Notes>
  <HiddenSlides>0</HiddenSlides>
  <MMClips>31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Judith Watts</dc:creator>
  <cp:lastModifiedBy>J Allard BTP</cp:lastModifiedBy>
  <cp:revision>65</cp:revision>
  <dcterms:created xsi:type="dcterms:W3CDTF">2020-11-12T16:10:46Z</dcterms:created>
  <dcterms:modified xsi:type="dcterms:W3CDTF">2021-04-25T15:26:35Z</dcterms:modified>
</cp:coreProperties>
</file>