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A6BCC-EC05-4253-8B0B-FB5B4B336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1359F3-EF23-40E4-A132-E97E92339A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E584B-B93A-4F58-81B0-29BD9A4A2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958E9-1CD1-4CD9-B9AB-054486D1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681DE9-3459-4327-8345-23DBF8A5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21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95162-A673-45F8-A5DF-BFEBAF525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39245-E2C4-4400-9F9C-DBD9B305C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A8FB1-F19E-4D13-BE46-0DEA7F1E5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DA328-4F10-4D39-852E-16DF77F96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A5965-2C65-4360-83F6-C745136AB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114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13FB8-350B-4D13-8011-07F28ECAB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28C5F8-FC74-4B60-8E8A-BDB7FB877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3C373C-CD15-4856-BC08-0AD895B26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73D58-5B84-486E-993E-EAB82DBF2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E0BEFC-A65E-4D43-AFE0-6A8D65A56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58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C78BA-951C-4DA9-9807-518C128F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EFDE7-13CA-455A-B54F-54DB82459A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010E2B-FBEF-4ABC-8101-E771322858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2EA5CC-C784-4C77-8989-E9FA7D137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5E0B69-E984-43C6-A535-338CB1B47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405954-4424-4E63-8343-75D176E31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40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B8C78-1F51-4523-A6C8-711531A7C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499A7-5C90-49E4-8125-4CE16E6C4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90653E-5425-49EE-925E-ADDC0E89E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0A1227-8C67-4707-9C13-CC112B7BB8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9E2151-0B0B-4F2C-A669-E00385EC8D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147DC1-173F-4C23-8CF8-9FCC86C69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0256AE-94E0-43A6-8CCE-D23AB0F0C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DCBFAC-DA15-445A-9A00-1B4B51E44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825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C06A1-9242-4FD8-A68E-AC90D7028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526A40-A168-4F34-B934-1BC3AE345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873F-EAC2-4BE8-A1A2-EEA45E021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6ED5B7-B69A-4E66-826F-7BE6E5E1B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570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5970E2-A4D3-486A-A7BD-95668F51A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9103F2-2DFF-40CC-956F-37B02857C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97A1B5-AD7A-48E2-B5C0-25F3535E4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365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5B60B-76F4-4CD1-910E-88951326F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BEFA0-6D67-47CC-BD19-7F4A786C8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189EDD-1C27-4B32-977B-BE457B3F0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6B739C-A3A0-440B-A8A9-ED324D033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6210F-1B66-4F95-ACA4-393598EE9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0C0598-4E30-4FBF-96AF-084DF8A5D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330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7B141-337B-4CD3-A705-843DAA7CF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43498D-D7D6-4D9C-8581-419E427435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0D6C87-579F-4C75-B9DC-F9CDA27998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E8DA02-553E-46C4-9A44-223F72AD1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7A617C-451D-4D74-BB38-E035787AB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8943D1-A16D-4ED5-B0CF-02B049910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676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FD2ED-F8EC-49B8-B672-1098B5FA8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40FEFA-0FD5-4C57-AD7A-BABC463150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96D71-E3AD-459C-A786-D9C4877D6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DBE77E-AA5E-4CA0-82E3-AA85B54B9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E723F-89DC-49CB-8016-DC23356D2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585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E3411A-C469-4106-B93B-C93CD11882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F896D6-06BE-4D30-927C-0457934FE5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95464-6D91-49D7-80F2-4A397A2F4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18FB1E-C56A-46D4-907A-C83CBF30E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5B055-8825-4D70-840C-7DDAF9BEE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8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B8EF72-9CE1-440B-A6DE-3494E7A68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0CA18-6058-4E06-953C-66287AB70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9ED7F0-761C-44B1-93CA-05BFE63D3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006D0-DF58-47C9-93EB-5ABBA416FA1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9D14B-92E9-40E0-B799-86097D992E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83CB80-4684-4AC1-BF94-51A86EB13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43377-BF78-4FEF-AAA4-D07CEF932F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06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F9F21-64F1-45CF-8C07-07524B4CE5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807CD-A981-4D65-9452-52FD245E6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5A54A2-CC69-4942-B8D2-1851B724C9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3162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24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BCE1A0-F8CB-4DCD-AF19-A9FEBF835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624" y="0"/>
            <a:ext cx="76947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3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6DDDB-BE1E-492D-8866-872BA00C8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1E994-0A0D-4A5F-991F-AF4CC6855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A91231-E302-453F-9405-BA294F86E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42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F67F1-66DB-479E-B122-570F172D3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98426-0DAB-45B2-9E03-1E9F1DE1E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A2D436-B6FF-4636-A057-00B066282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16995" y="-2717008"/>
            <a:ext cx="6958012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61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D019E-1C27-4AA8-84E4-FD1984E2B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5C6B6-6357-4E00-A1C6-A29EA79238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BDDC22-E3D0-4C5E-92E6-BC22878AE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2" y="-2667001"/>
            <a:ext cx="6858000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94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6E182-6B45-426D-90C8-79B3EB572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E0D3A-1F32-4219-AD81-532BA9D09A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3F22F3-67E0-4975-967A-1979AAB65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93987" y="-2640015"/>
            <a:ext cx="6804025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41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1651E-C2FF-43D1-BA2A-08F1E1CA1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21105-C3AF-4B37-8330-1F4979578A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D0343D-298F-4470-A857-FA51818DE4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1" y="-2667003"/>
            <a:ext cx="6858000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23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E02C7-FCC0-42C5-93C3-8D8E850EB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AFC43-1F14-44CE-BE8C-5FAB87EAD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19E2D9-1DD3-41E5-A498-A99DE2256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2635" y="-2671365"/>
            <a:ext cx="6866730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0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FA5FF-2612-4D7F-B28D-E35F95C85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BE948-C012-4209-AE8D-B14BA6349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6D2EC5-22E8-4ACE-A6B6-EACF43623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062" y="0"/>
            <a:ext cx="76510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34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J Geals BTP</cp:lastModifiedBy>
  <cp:revision>2</cp:revision>
  <dcterms:created xsi:type="dcterms:W3CDTF">2021-02-22T16:59:01Z</dcterms:created>
  <dcterms:modified xsi:type="dcterms:W3CDTF">2021-02-23T10:31:11Z</dcterms:modified>
</cp:coreProperties>
</file>