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9" r:id="rId14"/>
    <p:sldId id="299" r:id="rId15"/>
    <p:sldId id="312" r:id="rId16"/>
    <p:sldId id="301" r:id="rId17"/>
    <p:sldId id="313" r:id="rId18"/>
    <p:sldId id="314" r:id="rId19"/>
    <p:sldId id="315" r:id="rId20"/>
    <p:sldId id="317" r:id="rId21"/>
    <p:sldId id="316" r:id="rId22"/>
    <p:sldId id="31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24836"/>
            <a:ext cx="6017274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213463" y="2455817"/>
            <a:ext cx="1188720" cy="5486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4843136" y="2450376"/>
            <a:ext cx="1662166" cy="5486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half of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A ______ is one of 4 equal pieces.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         </a:t>
            </a:r>
            <a:r>
              <a:rPr lang="en-GB" sz="2800" dirty="0">
                <a:latin typeface="Comic Sans MS" panose="030F0702030302020204" pitchFamily="66" charset="0"/>
              </a:rPr>
              <a:t>h</a:t>
            </a:r>
            <a:r>
              <a:rPr lang="en-GB" sz="2800" dirty="0" smtClean="0">
                <a:latin typeface="Comic Sans MS" panose="030F0702030302020204" pitchFamily="66" charset="0"/>
              </a:rPr>
              <a:t>alf         </a:t>
            </a:r>
            <a:r>
              <a:rPr lang="en-GB" sz="2800" dirty="0">
                <a:latin typeface="Comic Sans MS" panose="030F0702030302020204" pitchFamily="66" charset="0"/>
              </a:rPr>
              <a:t>q</a:t>
            </a:r>
            <a:r>
              <a:rPr lang="en-GB" sz="2800" dirty="0" smtClean="0">
                <a:latin typeface="Comic Sans MS" panose="030F0702030302020204" pitchFamily="66" charset="0"/>
              </a:rPr>
              <a:t>uarter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this shape called?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14, 16, 18, 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Isosceles Triangle 2"/>
          <p:cNvSpPr/>
          <p:nvPr/>
        </p:nvSpPr>
        <p:spPr>
          <a:xfrm rot="10800000">
            <a:off x="5815483" y="3219708"/>
            <a:ext cx="615629" cy="68433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3213463" y="2455817"/>
            <a:ext cx="1188720" cy="5486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4843136" y="2450376"/>
            <a:ext cx="1662166" cy="5486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half of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A ______ is one of 4 equal pieces.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         half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quarter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this shape called?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14, 16, 18, 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35367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79386" y="1599995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quarter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74349" y="3339452"/>
            <a:ext cx="1475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triangle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Isosceles Triangle 2"/>
          <p:cNvSpPr/>
          <p:nvPr/>
        </p:nvSpPr>
        <p:spPr>
          <a:xfrm rot="10800000">
            <a:off x="5815483" y="3258897"/>
            <a:ext cx="615629" cy="68433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189773" y="456681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069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717925" y="361371"/>
            <a:ext cx="4835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Describe the turn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86345" y="3233715"/>
            <a:ext cx="2712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</a:t>
            </a:r>
            <a:r>
              <a:rPr lang="en-GB" sz="3200" dirty="0" smtClean="0">
                <a:latin typeface="Comic Sans MS" panose="030F0702030302020204" pitchFamily="66" charset="0"/>
              </a:rPr>
              <a:t>ull turn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20463" y="5244455"/>
            <a:ext cx="3830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Quarter turn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2365" y="3087714"/>
            <a:ext cx="20570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Half </a:t>
            </a:r>
          </a:p>
          <a:p>
            <a:pPr algn="ctr"/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turn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68144" y="1217968"/>
            <a:ext cx="31706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Three-quarter</a:t>
            </a:r>
          </a:p>
          <a:p>
            <a:pPr algn="ctr"/>
            <a:r>
              <a:rPr lang="en-GB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turn</a:t>
            </a:r>
            <a:endParaRPr lang="en-GB" sz="32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83468" y="3064590"/>
            <a:ext cx="2207627" cy="119496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927" y="2329140"/>
            <a:ext cx="2923309" cy="24555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924" y="2359868"/>
            <a:ext cx="2923309" cy="24555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6924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8" presetClass="emph" presetSubtype="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48000">
                                          <p:cBhvr>
                                            <p:cTn id="14" dur="3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8" presetClass="emph" presetSubtype="0" fill="hold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 p14:bounceEnd="48000">
                                          <p:cBhvr>
                                            <p:cTn id="34" dur="3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4" grpId="0"/>
          <p:bldP spid="15" grpId="0"/>
          <p:bldP spid="16" grpId="0"/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" fill="hold">
                          <p:stCondLst>
                            <p:cond delay="indefinite"/>
                          </p:stCondLst>
                          <p:childTnLst>
                            <p:par>
                              <p:cTn id="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" presetID="8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14" dur="3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8" presetClass="emph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34" dur="3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4" grpId="0"/>
          <p:bldP spid="15" grpId="0"/>
          <p:bldP spid="16" grpId="0"/>
          <p:bldP spid="17" grpId="0"/>
          <p:bldP spid="18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995" y="2340703"/>
            <a:ext cx="1196760" cy="14915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2838">
            <a:off x="3278098" y="1984124"/>
            <a:ext cx="1350051" cy="19971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03897">
            <a:off x="5962553" y="1964867"/>
            <a:ext cx="1434707" cy="252282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2677" y="376300"/>
            <a:ext cx="77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of these has made a full turn?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17937" y="4136769"/>
            <a:ext cx="729238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333" y="4633072"/>
            <a:ext cx="1196760" cy="14915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0469">
            <a:off x="3443282" y="4095821"/>
            <a:ext cx="1350051" cy="19971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67345">
            <a:off x="5945138" y="4349985"/>
            <a:ext cx="1434707" cy="2522827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 rot="16200000">
            <a:off x="1013687" y="2181371"/>
            <a:ext cx="1789430" cy="1734494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 rot="16200000">
            <a:off x="5906349" y="2017437"/>
            <a:ext cx="1547114" cy="240985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4883" y="1093080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87402" y="123576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165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16" y="2189224"/>
            <a:ext cx="1847531" cy="14915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967" y="1574226"/>
            <a:ext cx="1504869" cy="20727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96752" y="2097208"/>
            <a:ext cx="1063549" cy="190462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0101" y="4426078"/>
            <a:ext cx="1847531" cy="149152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244551" y="4139453"/>
            <a:ext cx="1504869" cy="207274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77473" y="4340301"/>
            <a:ext cx="1233515" cy="2208999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3062681" y="1564545"/>
            <a:ext cx="1964681" cy="2230533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 rot="5144443">
            <a:off x="5809113" y="1844616"/>
            <a:ext cx="1789430" cy="240985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3355" y="1096987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515874" y="123967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3857" y="426893"/>
            <a:ext cx="77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of these has made a half turn?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817937" y="4136769"/>
            <a:ext cx="729238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4372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5871" flipH="1">
            <a:off x="1091201" y="2157937"/>
            <a:ext cx="1748065" cy="1901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4455">
            <a:off x="3159407" y="1810526"/>
            <a:ext cx="1600564" cy="20597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174" y="1976688"/>
            <a:ext cx="1823702" cy="19882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89697" flipH="1">
            <a:off x="1141928" y="4475267"/>
            <a:ext cx="1722867" cy="18737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92086">
            <a:off x="3334451" y="4124384"/>
            <a:ext cx="1600563" cy="20597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74277">
            <a:off x="5787438" y="4043348"/>
            <a:ext cx="1867171" cy="2035637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 rot="16200000">
            <a:off x="898138" y="2101518"/>
            <a:ext cx="1789430" cy="195373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 rot="16200000">
            <a:off x="5714271" y="1741694"/>
            <a:ext cx="1939861" cy="240985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9925" y="1110229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462444" y="125291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-666260" y="339087"/>
            <a:ext cx="80830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of these has made a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quarter turn?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817937" y="4136769"/>
            <a:ext cx="729238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8925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082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9533" flipH="1">
            <a:off x="907690" y="2234557"/>
            <a:ext cx="1625345" cy="15745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542" y="2269663"/>
            <a:ext cx="1600227" cy="15502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174" y="2319470"/>
            <a:ext cx="1656576" cy="16048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923561" y="4577641"/>
            <a:ext cx="1722867" cy="16690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10678" y="4558491"/>
            <a:ext cx="1600227" cy="15502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74277">
            <a:off x="5784677" y="4487253"/>
            <a:ext cx="1696062" cy="1643059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 rot="16200000">
            <a:off x="874750" y="2081268"/>
            <a:ext cx="1617512" cy="1875474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 rot="16200000">
            <a:off x="3363970" y="2026096"/>
            <a:ext cx="1661372" cy="209493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 rot="16200000">
            <a:off x="5922831" y="2229605"/>
            <a:ext cx="1509121" cy="184017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174" y="2333466"/>
            <a:ext cx="1656576" cy="160480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3276" y="1263315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25795" y="140600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2531" y="406380"/>
            <a:ext cx="77764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of these has made a three- quarter turn?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817937" y="4136769"/>
            <a:ext cx="729238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54692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</a:t>
            </a:r>
            <a:r>
              <a:rPr lang="en-GB" dirty="0"/>
              <a:t>4</a:t>
            </a:r>
            <a:r>
              <a:rPr lang="en-GB" dirty="0" smtClean="0"/>
              <a:t>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446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15.9|11.3|18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4.1|11.3|13.1|0.9|4.2|6.3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2.6|22.9|3.8|3.4|6.5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3.6|8.2|5.2|3.7|11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2.8|9.6|5.7|5.6|7.5|3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5.7|15.1|4.1|3.9|8.7|2.2|2.3|6.3|8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8290</TotalTime>
  <Words>184</Words>
  <Application>Microsoft Office PowerPoint</Application>
  <PresentationFormat>On-screen Show (4:3)</PresentationFormat>
  <Paragraphs>45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220</cp:revision>
  <dcterms:created xsi:type="dcterms:W3CDTF">2019-07-05T11:02:13Z</dcterms:created>
  <dcterms:modified xsi:type="dcterms:W3CDTF">2021-07-09T11:50:50Z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