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17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6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12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0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875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4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94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37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7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81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79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Tuesday 23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9962"/>
            <a:ext cx="7680960" cy="209400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L.O. To write a recipe (from the witch) for a curse on Rapunzel.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687" y="2570117"/>
            <a:ext cx="382905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6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the meaning of a curse in our story?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82394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It is a spell that a witch can create to make a bad thing happen to another character.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are going to pretend to be the witch in our Rapunzel story.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are going to create your own curse to put on Rapunzel.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94" y="2108700"/>
            <a:ext cx="3710107" cy="359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7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02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Witch’s Curse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1" y="1364566"/>
            <a:ext cx="10283483" cy="4812397"/>
          </a:xfrm>
        </p:spPr>
        <p:txBody>
          <a:bodyPr>
            <a:normAutofit lnSpcReduction="1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What will your curse do to Rapunzel?</a:t>
            </a:r>
          </a:p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e.g. It will turn her into a slimy snail!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ingredient will you need? Make a list.</a:t>
            </a:r>
          </a:p>
          <a:p>
            <a:pPr marL="0" indent="0">
              <a:buNone/>
            </a:pPr>
            <a:r>
              <a:rPr lang="en-GB" sz="3200" dirty="0" err="1">
                <a:latin typeface="Comic Sans MS" panose="030F0702030302020204" pitchFamily="66" charset="0"/>
              </a:rPr>
              <a:t>e.g</a:t>
            </a: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Crushed snail shells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Snail slime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Chopped leaves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Poisonous berries</a:t>
            </a:r>
          </a:p>
        </p:txBody>
      </p:sp>
      <p:pic>
        <p:nvPicPr>
          <p:cNvPr id="4" name="Picture 3" descr="BugBlog: Garden Snail Parad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549" y="912813"/>
            <a:ext cx="2995680" cy="1690687"/>
          </a:xfrm>
          <a:prstGeom prst="rect">
            <a:avLst/>
          </a:prstGeom>
        </p:spPr>
      </p:pic>
      <p:pic>
        <p:nvPicPr>
          <p:cNvPr id="5" name="Picture 4" descr="Green leaf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33" y="4001294"/>
            <a:ext cx="1913264" cy="2250440"/>
          </a:xfrm>
          <a:prstGeom prst="rect">
            <a:avLst/>
          </a:prstGeom>
        </p:spPr>
      </p:pic>
      <p:pic>
        <p:nvPicPr>
          <p:cNvPr id="6" name="Picture 5" descr="Kostenlose foto : Frucht, Beere, Blume, Lebensmittel, rot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747" y="4086858"/>
            <a:ext cx="1687830" cy="225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8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489" y="365125"/>
            <a:ext cx="11044311" cy="619613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Instructions for how to make the curse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1111348"/>
            <a:ext cx="11044311" cy="506561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Collect stripy snail shells.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Grind the shells to make a powder.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Throw the powder into the cauldron of hot, muddy water.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Add the snail slime, chopped leaves and poisonous berries.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Boil the potion in the cauldron all night long under a full moon.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>
                <a:latin typeface="Comic Sans MS" panose="030F0702030302020204" pitchFamily="66" charset="0"/>
              </a:rPr>
              <a:t>Put in a spoon of sugar, so that Rapunzel thinks it is nice and sweet!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79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your magic spell words?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When Rapunzel sips the potion I will say…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Hocus Pocus!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Abracadabra!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Petronas!</a:t>
            </a:r>
          </a:p>
        </p:txBody>
      </p:sp>
      <p:pic>
        <p:nvPicPr>
          <p:cNvPr id="4" name="Picture 3" descr="Free vector graphic: Wand, Wizard, Magic, Stars, Yellow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13004">
            <a:off x="7001691" y="2659975"/>
            <a:ext cx="3460569" cy="334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1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341" y="863697"/>
            <a:ext cx="4454909" cy="54526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1858" y="1448972"/>
            <a:ext cx="4768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How to record your curse.</a:t>
            </a:r>
          </a:p>
        </p:txBody>
      </p:sp>
    </p:spTree>
    <p:extLst>
      <p:ext uri="{BB962C8B-B14F-4D97-AF65-F5344CB8AC3E}">
        <p14:creationId xmlns:p14="http://schemas.microsoft.com/office/powerpoint/2010/main" val="1282891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828" y="309489"/>
            <a:ext cx="111697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23.3.21</a:t>
            </a:r>
          </a:p>
          <a:p>
            <a:r>
              <a:rPr lang="en-GB" dirty="0">
                <a:latin typeface="Comic Sans MS" panose="030F0702030302020204" pitchFamily="66" charset="0"/>
              </a:rPr>
              <a:t>Recording Curse – easier option. Write down the ingredients you will put in your curse.</a:t>
            </a:r>
          </a:p>
          <a:p>
            <a:r>
              <a:rPr lang="en-GB" dirty="0">
                <a:latin typeface="Comic Sans MS" panose="030F0702030302020204" pitchFamily="66" charset="0"/>
              </a:rPr>
              <a:t>Write a sentence about what it will do to Rapunzel.</a:t>
            </a:r>
          </a:p>
        </p:txBody>
      </p:sp>
      <p:pic>
        <p:nvPicPr>
          <p:cNvPr id="3" name="Picture 2" descr="Cauldron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22" y="1098451"/>
            <a:ext cx="3941885" cy="394188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450166" y="2194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79828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8271803" y="2268189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8271803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8156329" y="433893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26132" y="5374301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0166" y="4265301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02979" y="6321026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5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260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Tuesday 23rd March Literacy </vt:lpstr>
      <vt:lpstr>What is the meaning of a curse in our story?</vt:lpstr>
      <vt:lpstr>My Witch’s Curse</vt:lpstr>
      <vt:lpstr>Instructions for how to make the curse</vt:lpstr>
      <vt:lpstr>What are your magic spell words?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23rd March Literacy</dc:title>
  <dc:creator>E Hanson BTP</dc:creator>
  <cp:lastModifiedBy>C Coles BTP</cp:lastModifiedBy>
  <cp:revision>10</cp:revision>
  <dcterms:created xsi:type="dcterms:W3CDTF">2021-03-21T14:45:56Z</dcterms:created>
  <dcterms:modified xsi:type="dcterms:W3CDTF">2021-03-21T19:11:36Z</dcterms:modified>
</cp:coreProperties>
</file>