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31C270-F369-4EB5-9570-F3D2842EC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4E2697E-E427-49C5-823C-241AD0DE2F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215BB05-434D-4DE3-9FEA-49C7EAE1E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CD38B0-7717-4102-B13D-FE7186EAB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1AE056-278B-4FC5-943B-C846BF9B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77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4EE52E-D513-47CE-838E-895D61732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0A3A0C-B294-4CF1-B788-1A595DD0E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9C4E8BA-0BE2-48E5-A49F-39F4E7197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762253-2F3F-4B35-825D-37D647F91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4039A7-1C77-4CCD-86F7-0D1C40786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26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07F8D7D-6882-43A7-A282-EFF3FCEEE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ED1F04-F6EC-434F-9DA6-FC2F5BCBF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FEA9C6-FD19-4F1F-AE15-9AE823D77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F20ADD-4EE3-4F5E-A987-CE499C69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B10744-50E7-4CB0-A8BC-38EA2F55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44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5DF6E7-1491-4A12-AAD1-16D90E69E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FAE98F-2372-463D-B324-8930FA483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CAAEED6-CD07-401F-BA1A-B7E9486DE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861D996-6D9E-4197-A3C3-E5630455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5016204-6EF6-474D-9069-42A4DAA4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1D5D0E1-005E-4FBD-89B8-8E41A81B3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333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5E9DE3-0FF1-4647-BEBC-697C2A3A8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EFF7DA2-AC77-4646-8E08-78D4BFC3C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268895F-4652-4408-98AE-B5181D6D8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D2A8627-E0EC-40D4-AB82-6D80D3E549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E6F9F54-2136-4108-94E3-AEBB8E23D4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04BDED2-0CDF-4A62-9162-2041743EF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B771225-0617-423E-92BC-DA4A8520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91D5282-D0B1-4172-9C04-8CAAA715A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44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1B5AF3-5D7A-468C-930D-F83739FD8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D38AC8C-2063-4C19-8C68-9217FB62F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5D33F32-471F-4B39-884D-34C338AE9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CC4C4B4-EFF1-46B7-A9DC-F460FE032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20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EA7464B-F374-46AA-A164-C5E19086A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118FDAF-2560-4687-9843-364AAE33F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B98C0CD5-BA64-422A-BA1F-AA1F3F865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191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DC5226-85C6-488E-BF17-1087A4BA9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8FEF94-8878-43D7-BE1F-3F7935A20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0423BA4-E933-4850-90D9-F784BBE77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95CD960-8F48-4EBA-AEB5-7DA3BE152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3FDBA70-B7D4-4DFC-8195-2D0B1A855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300CB62-934D-4213-89DF-53C76D19F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269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B41F65-DB5D-49F5-B931-5B78CB4BD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A4BFD64-BA00-4A0A-8CC3-29B007213E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9552C31-E9A9-4951-8063-C3538F5D5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C7CFBA-371A-462B-8A17-4232AD41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42441D-40CB-49C2-9667-D105D863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67C31A-3F20-42FA-BA1E-36993A1BC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91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8CDCB7-B3CB-4FA4-A923-552274B19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1EDA435-A39D-4E4A-AA06-FA61B9491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8146C18-2F44-408D-B468-6A5ACBE4A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E048E0A-DA32-4BB2-94EE-CA7551D93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D6767F-6F2C-476C-9321-1B3F2736A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65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2D76B94-0A2E-45D2-9AF7-81B642C91B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C681AA7-8B1F-4265-94C6-244B62D41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1F6C3D-A876-49C2-B88B-774FF3706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3143F24-64AD-45AF-8154-1D8FD28F9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345FD6-51FE-433C-8A27-47F52E676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6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4A4A022-F910-42A3-B454-05FDB3E00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EA1ABFF-5C31-43C4-86B6-176671606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1A8124-954E-48AF-8325-B8889151A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9F4BB8A-BE23-4B49-98C9-719383EDD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DA67A7-C218-4AA5-B00F-27A1F9B3F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6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D62BACC-8564-4204-927E-12756231B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4</cp:revision>
  <dcterms:created xsi:type="dcterms:W3CDTF">2021-03-16T17:39:37Z</dcterms:created>
  <dcterms:modified xsi:type="dcterms:W3CDTF">2021-03-18T22:42:18Z</dcterms:modified>
</cp:coreProperties>
</file>