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93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1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254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85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83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099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93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47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239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26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75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ED9CF-A9BC-4F76-A8CD-7636D767A884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49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352697"/>
            <a:ext cx="107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Thursday 17</a:t>
            </a:r>
            <a:r>
              <a:rPr lang="en-GB" b="1" baseline="30000" dirty="0">
                <a:latin typeface="Comic Sans MS" panose="030F0702030302020204" pitchFamily="66" charset="0"/>
              </a:rPr>
              <a:t>th</a:t>
            </a:r>
            <a:r>
              <a:rPr lang="en-GB" b="1" dirty="0">
                <a:latin typeface="Comic Sans MS" panose="030F0702030302020204" pitchFamily="66" charset="0"/>
              </a:rPr>
              <a:t> June. Geography L.O. To draw the correct coastal flag to match the meaning. </a:t>
            </a:r>
          </a:p>
        </p:txBody>
      </p:sp>
      <p:sp>
        <p:nvSpPr>
          <p:cNvPr id="5" name="Rectangle 4"/>
          <p:cNvSpPr/>
          <p:nvPr/>
        </p:nvSpPr>
        <p:spPr>
          <a:xfrm>
            <a:off x="398417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78531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758646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89" y="4754881"/>
            <a:ext cx="2390253" cy="10097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6374" y="4444978"/>
            <a:ext cx="2562063" cy="14764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2172" y="4501176"/>
            <a:ext cx="3794419" cy="1498863"/>
          </a:xfrm>
          <a:prstGeom prst="rect">
            <a:avLst/>
          </a:prstGeom>
        </p:spPr>
      </p:pic>
      <p:cxnSp>
        <p:nvCxnSpPr>
          <p:cNvPr id="13" name="Straight Connector 12"/>
          <p:cNvCxnSpPr>
            <a:stCxn id="6" idx="0"/>
            <a:endCxn id="6" idx="2"/>
          </p:cNvCxnSpPr>
          <p:nvPr/>
        </p:nvCxnSpPr>
        <p:spPr>
          <a:xfrm>
            <a:off x="6087291" y="1763485"/>
            <a:ext cx="0" cy="2259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6" idx="3"/>
            <a:endCxn id="6" idx="1"/>
          </p:cNvCxnSpPr>
          <p:nvPr/>
        </p:nvCxnSpPr>
        <p:spPr>
          <a:xfrm flipH="1">
            <a:off x="4578531" y="2893422"/>
            <a:ext cx="3017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7" idx="1"/>
            <a:endCxn id="7" idx="3"/>
          </p:cNvCxnSpPr>
          <p:nvPr/>
        </p:nvCxnSpPr>
        <p:spPr>
          <a:xfrm>
            <a:off x="8758646" y="2893422"/>
            <a:ext cx="3017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136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</Words>
  <Application>Microsoft Office PowerPoint</Application>
  <PresentationFormat>Custom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5</cp:revision>
  <dcterms:created xsi:type="dcterms:W3CDTF">2021-06-13T14:50:11Z</dcterms:created>
  <dcterms:modified xsi:type="dcterms:W3CDTF">2021-06-14T01:52:36Z</dcterms:modified>
</cp:coreProperties>
</file>