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56" r:id="rId5"/>
    <p:sldId id="257" r:id="rId6"/>
    <p:sldId id="258" r:id="rId7"/>
    <p:sldId id="260" r:id="rId8"/>
    <p:sldId id="259" r:id="rId9"/>
    <p:sldId id="261" r:id="rId10"/>
    <p:sldId id="267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1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0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pepyyhcls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557" y="292100"/>
            <a:ext cx="4648200" cy="3067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101" y="365125"/>
            <a:ext cx="4619625" cy="3114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479800"/>
            <a:ext cx="4800600" cy="3267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800" y="3614737"/>
            <a:ext cx="47244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7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8" y="258943"/>
            <a:ext cx="4648200" cy="3152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932" y="333012"/>
            <a:ext cx="4724400" cy="3038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2440" y="213949"/>
            <a:ext cx="4552950" cy="327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42" y="2317433"/>
            <a:ext cx="4648200" cy="3133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6061" y="2291648"/>
            <a:ext cx="4667250" cy="3028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1804" y="2393633"/>
            <a:ext cx="4657725" cy="30575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928" y="3530781"/>
            <a:ext cx="4733925" cy="3228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0735" y="3474709"/>
            <a:ext cx="47434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5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2 phoneme for today is….</a:t>
            </a:r>
            <a:r>
              <a:rPr lang="en-GB" sz="6000" dirty="0" smtClean="0">
                <a:latin typeface="Comic Sans MS" panose="030F0702030302020204" pitchFamily="66" charset="0"/>
              </a:rPr>
              <a:t>oy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enj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empl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sz="4000" dirty="0" smtClean="0">
                <a:latin typeface="Comic Sans MS" panose="030F0702030302020204" pitchFamily="66" charset="0"/>
              </a:rPr>
              <a:t>al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ann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sz="4000" dirty="0" smtClean="0">
                <a:latin typeface="Comic Sans MS" panose="030F0702030302020204" pitchFamily="66" charset="0"/>
              </a:rPr>
              <a:t>     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sz="4000" dirty="0" smtClean="0">
                <a:latin typeface="Comic Sans MS" panose="030F0702030302020204" pitchFamily="66" charset="0"/>
              </a:rPr>
              <a:t>al  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71" y="1539554"/>
            <a:ext cx="3723377" cy="496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6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4369" y="323557"/>
            <a:ext cx="6865034" cy="3186406"/>
          </a:xfrm>
          <a:solidFill>
            <a:schemeClr val="bg1"/>
          </a:solidFill>
        </p:spPr>
        <p:txBody>
          <a:bodyPr anchor="ctr"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31.3.21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LO</a:t>
            </a:r>
            <a:r>
              <a:rPr lang="en-GB" dirty="0">
                <a:latin typeface="Twinkl Precursive" panose="02000000000000000000" pitchFamily="2" charset="0"/>
              </a:rPr>
              <a:t>: </a:t>
            </a:r>
            <a:r>
              <a:rPr lang="en-GB" dirty="0" smtClean="0">
                <a:latin typeface="Twinkl Precursive" panose="02000000000000000000" pitchFamily="2" charset="0"/>
              </a:rPr>
              <a:t>To answer questions about a story.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90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4369" y="323557"/>
            <a:ext cx="6865034" cy="3186406"/>
          </a:xfrm>
          <a:solidFill>
            <a:schemeClr val="bg1"/>
          </a:solidFill>
        </p:spPr>
        <p:txBody>
          <a:bodyPr anchor="ctr"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Task: Read the extract </a:t>
            </a:r>
            <a:r>
              <a:rPr lang="en-GB" dirty="0" smtClean="0">
                <a:latin typeface="Twinkl Precursive" panose="02000000000000000000" pitchFamily="2" charset="0"/>
              </a:rPr>
              <a:t>from the film/story Tangled</a:t>
            </a:r>
            <a:r>
              <a:rPr lang="en-GB" dirty="0">
                <a:latin typeface="Twinkl Precursive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12262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b="1" dirty="0">
                <a:latin typeface="Twinkl Precursive" panose="02000000000000000000" pitchFamily="2" charset="0"/>
              </a:rPr>
              <a:t>TANGLED</a:t>
            </a:r>
            <a:endParaRPr lang="en-GB" sz="3000" b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 is about a lost princess whose mother was very ill and she got a healing flower that only works when Rapunzel would sing a song. 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falls for a rogue thief named Flynn Eugene Fitzherbert Rider, the kingdom's most wanted-and most charming-bandit.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Flynn Rider, hides out in a mysterious tower, he's taken hostage by Rapunzel, a beautiful and feisty teenager with 70 feet of magical, golden hair.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2" descr="Rapunzel (Tangled)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743" y="171150"/>
            <a:ext cx="1230629" cy="10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2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Rapunzel, wants to escape the tower where she's been locked away for years.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makes a deal with the handsome thief, after hitting him on the head with a frying pan! 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The unlikely pair set off on an adventure, complete with a super-cop horse, a colourful chameleon and a gruff gang of pub thugs.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999" y="3661314"/>
            <a:ext cx="3334262" cy="272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3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6246055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Together they go on a whirlwind adventure. Near the end of the film it is revealed that Rapunzel has brown hair! 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Eugene chopped her hair off using a broken mirror after he got stabbed by Mother </a:t>
            </a:r>
            <a:r>
              <a:rPr lang="en-AU" sz="4200" dirty="0" err="1">
                <a:latin typeface="Twinkl Precursive" panose="02000000000000000000" pitchFamily="2" charset="0"/>
              </a:rPr>
              <a:t>Gothel</a:t>
            </a:r>
            <a:r>
              <a:rPr lang="en-AU" sz="4200" dirty="0">
                <a:latin typeface="Twinkl Precursive" panose="02000000000000000000" pitchFamily="2" charset="0"/>
              </a:rPr>
              <a:t>.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She wanted to keep Rapunzel all to herself because she looks around 100 years old and as Rapunzel sings the following lyrics: </a:t>
            </a:r>
          </a:p>
          <a:p>
            <a:pPr marL="0" indent="0">
              <a:buNone/>
            </a:pPr>
            <a:endParaRPr lang="en-AU" sz="4200" i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Flower, gleam and glow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Let your power shine,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Make the clock reverse, bring back what once was mine,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Heal what has been hurt,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Change the fates design,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Save what has been lost,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Bring back what once was mine,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What once was mine.</a:t>
            </a: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534" y="4230741"/>
            <a:ext cx="3237035" cy="18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19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588154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r>
              <a:rPr lang="en-AU" dirty="0">
                <a:latin typeface="Twinkl Precursive" panose="02000000000000000000" pitchFamily="2" charset="0"/>
              </a:rPr>
              <a:t>It either makes the person young again or it heals them. At the end of the film Rapunzel married Eugene. 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Tangled Wedding – For all the June Brides out there! | Author Ashley  Ludwig's Recession Ho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766" y="2026187"/>
            <a:ext cx="5522157" cy="317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18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60831" y="832338"/>
            <a:ext cx="5615354" cy="4232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178062" y="1113692"/>
            <a:ext cx="531055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Watch the video clip to remember to main events in the </a:t>
            </a:r>
            <a:r>
              <a:rPr lang="en-GB" sz="3200" dirty="0">
                <a:latin typeface="Comic Sans MS" pitchFamily="66" charset="0"/>
              </a:rPr>
              <a:t>story</a:t>
            </a:r>
            <a:r>
              <a:rPr lang="en-GB" sz="3200" dirty="0" smtClean="0">
                <a:latin typeface="Comic Sans MS" pitchFamily="66" charset="0"/>
              </a:rPr>
              <a:t>.</a:t>
            </a:r>
          </a:p>
          <a:p>
            <a:r>
              <a:rPr lang="en-GB" sz="3200" dirty="0" smtClean="0">
                <a:latin typeface="Comic Sans MS" pitchFamily="66" charset="0"/>
              </a:rPr>
              <a:t> </a:t>
            </a:r>
            <a:r>
              <a:rPr lang="en-GB" sz="3200" dirty="0">
                <a:latin typeface="Comic Sans MS" pitchFamily="66" charset="0"/>
                <a:hlinkClick r:id="rId2"/>
              </a:rPr>
              <a:t>https://</a:t>
            </a:r>
            <a:r>
              <a:rPr lang="en-GB" sz="3200" dirty="0" smtClean="0">
                <a:latin typeface="Comic Sans MS" pitchFamily="66" charset="0"/>
                <a:hlinkClick r:id="rId2"/>
              </a:rPr>
              <a:t>www.youtube.com/watch?v=rpepyyhclsQ</a:t>
            </a:r>
            <a:r>
              <a:rPr lang="en-GB" sz="3200" dirty="0" smtClean="0">
                <a:latin typeface="Comic Sans MS" pitchFamily="66" charset="0"/>
              </a:rPr>
              <a:t>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237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164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Comic Sans MS" pitchFamily="66" charset="0"/>
              </a:rPr>
              <a:t>Your Task – Complete the comprehension questions you are given.</a:t>
            </a:r>
            <a:endParaRPr lang="en-GB" sz="4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92" y="1887050"/>
            <a:ext cx="6248400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15" y="1514475"/>
            <a:ext cx="3955439" cy="495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332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342</Words>
  <Application>Microsoft Office PowerPoint</Application>
  <PresentationFormat>Widescreen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Our Set 2 phoneme for today is….oy </vt:lpstr>
      <vt:lpstr>31.3.21 LO: To answer questions about a story.</vt:lpstr>
      <vt:lpstr>Task: Read the extract from the film/story Tangled.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– Complete the comprehension questions you are given.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complete the sentences given.</dc:title>
  <dc:creator>J Geals BTP</dc:creator>
  <cp:lastModifiedBy>J Geals BTP</cp:lastModifiedBy>
  <cp:revision>14</cp:revision>
  <dcterms:created xsi:type="dcterms:W3CDTF">2021-03-25T10:41:11Z</dcterms:created>
  <dcterms:modified xsi:type="dcterms:W3CDTF">2021-03-28T06:17:49Z</dcterms:modified>
</cp:coreProperties>
</file>