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05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1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5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9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37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4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2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9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87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9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28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97" y="260073"/>
            <a:ext cx="6470500" cy="930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6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1" y="209136"/>
            <a:ext cx="6531326" cy="929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14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96" y="184495"/>
            <a:ext cx="6434158" cy="907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03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76" y="218660"/>
            <a:ext cx="6325546" cy="926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41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3</cp:revision>
  <dcterms:created xsi:type="dcterms:W3CDTF">2020-06-19T12:28:32Z</dcterms:created>
  <dcterms:modified xsi:type="dcterms:W3CDTF">2020-06-19T12:35:49Z</dcterms:modified>
</cp:coreProperties>
</file>