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340" y="-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08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776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28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0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978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1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76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03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92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469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639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7693-B5B6-419B-8B53-D0D2FA7A6C1D}" type="datetimeFigureOut">
              <a:rPr lang="en-GB" smtClean="0"/>
              <a:t>15/04/2021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25D33-7914-4177-B382-284B8C7412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0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188640" y="5265712"/>
            <a:ext cx="2592288" cy="19260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32656" y="539552"/>
            <a:ext cx="6048672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2656" y="1979712"/>
            <a:ext cx="6048672" cy="302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149080" y="8100392"/>
            <a:ext cx="2376264" cy="64807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9080" y="810039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Price - £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56992" y="5292081"/>
            <a:ext cx="2831233" cy="12337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708920" y="6664350"/>
            <a:ext cx="4077072" cy="123249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 Diagonal Corner Rectangle 17"/>
          <p:cNvSpPr/>
          <p:nvPr/>
        </p:nvSpPr>
        <p:spPr>
          <a:xfrm>
            <a:off x="188640" y="7452320"/>
            <a:ext cx="2538941" cy="1512168"/>
          </a:xfrm>
          <a:prstGeom prst="round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6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4</cp:revision>
  <dcterms:created xsi:type="dcterms:W3CDTF">2021-04-08T14:09:33Z</dcterms:created>
  <dcterms:modified xsi:type="dcterms:W3CDTF">2021-04-15T12:37:48Z</dcterms:modified>
</cp:coreProperties>
</file>