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67" r:id="rId18"/>
  </p:sldIdLst>
  <p:sldSz cx="9144000" cy="6858000" type="screen4x3"/>
  <p:notesSz cx="6858000" cy="9144000"/>
  <p:embeddedFontLst>
    <p:embeddedFont>
      <p:font typeface="Twinkl SemiBold" charset="0"/>
      <p:bold r:id="rId21"/>
    </p:embeddedFont>
    <p:embeddedFont>
      <p:font typeface="Twinkl" charset="0"/>
      <p:regular r:id="rId22"/>
      <p:bold r:id="rId23"/>
    </p:embeddedFont>
    <p:embeddedFont>
      <p:font typeface="Calibri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80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182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8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Anniversary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368" y="1514475"/>
            <a:ext cx="6839263" cy="4578350"/>
          </a:xfrm>
        </p:spPr>
      </p:pic>
    </p:spTree>
    <p:extLst>
      <p:ext uri="{BB962C8B-B14F-4D97-AF65-F5344CB8AC3E}">
        <p14:creationId xmlns:p14="http://schemas.microsoft.com/office/powerpoint/2010/main" val="2238259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Balloons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438" y="1514475"/>
            <a:ext cx="6891124" cy="4578350"/>
          </a:xfrm>
        </p:spPr>
      </p:pic>
    </p:spTree>
    <p:extLst>
      <p:ext uri="{BB962C8B-B14F-4D97-AF65-F5344CB8AC3E}">
        <p14:creationId xmlns:p14="http://schemas.microsoft.com/office/powerpoint/2010/main" val="793480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Birthday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377" y="1514475"/>
            <a:ext cx="6893246" cy="4578350"/>
          </a:xfrm>
        </p:spPr>
      </p:pic>
    </p:spTree>
    <p:extLst>
      <p:ext uri="{BB962C8B-B14F-4D97-AF65-F5344CB8AC3E}">
        <p14:creationId xmlns:p14="http://schemas.microsoft.com/office/powerpoint/2010/main" val="693903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Cards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784" y="1514475"/>
            <a:ext cx="5642431" cy="4578350"/>
          </a:xfrm>
        </p:spPr>
      </p:pic>
    </p:spTree>
    <p:extLst>
      <p:ext uri="{BB962C8B-B14F-4D97-AF65-F5344CB8AC3E}">
        <p14:creationId xmlns:p14="http://schemas.microsoft.com/office/powerpoint/2010/main" val="956453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Party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0FFE508-2D1A-41BA-BC81-42C0D4426C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002" y="1374406"/>
            <a:ext cx="6652470" cy="4645641"/>
          </a:xfrm>
          <a:prstGeom prst="roundRect">
            <a:avLst>
              <a:gd name="adj" fmla="val 3485"/>
            </a:avLst>
          </a:prstGeom>
        </p:spPr>
      </p:pic>
    </p:spTree>
    <p:extLst>
      <p:ext uri="{BB962C8B-B14F-4D97-AF65-F5344CB8AC3E}">
        <p14:creationId xmlns:p14="http://schemas.microsoft.com/office/powerpoint/2010/main" val="3876401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Gathering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D08BCAB-D63D-44B7-8812-3974EEEFD8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78" y="1473200"/>
            <a:ext cx="6949517" cy="4633011"/>
          </a:xfrm>
          <a:prstGeom prst="roundRect">
            <a:avLst>
              <a:gd name="adj" fmla="val 3449"/>
            </a:avLst>
          </a:prstGeom>
        </p:spPr>
      </p:pic>
    </p:spTree>
    <p:extLst>
      <p:ext uri="{BB962C8B-B14F-4D97-AF65-F5344CB8AC3E}">
        <p14:creationId xmlns:p14="http://schemas.microsoft.com/office/powerpoint/2010/main" val="4194271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Wedding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2A7A1A1-4F90-4611-A236-662949C74D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51" r="14137" b="26359"/>
          <a:stretch/>
        </p:blipFill>
        <p:spPr>
          <a:xfrm>
            <a:off x="864370" y="1473200"/>
            <a:ext cx="4278082" cy="4473695"/>
          </a:xfrm>
          <a:prstGeom prst="roundRect">
            <a:avLst>
              <a:gd name="adj" fmla="val 6061"/>
            </a:avLst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3B13807-18B5-4DC3-AE45-8C603AE137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00" b="27263"/>
          <a:stretch/>
        </p:blipFill>
        <p:spPr>
          <a:xfrm>
            <a:off x="5235034" y="1473200"/>
            <a:ext cx="3044596" cy="2629018"/>
          </a:xfrm>
          <a:prstGeom prst="roundRect">
            <a:avLst>
              <a:gd name="adj" fmla="val 6061"/>
            </a:avLst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B3A5CCE-811A-4615-963F-B3A975CEB9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-85" r="362" b="16930"/>
          <a:stretch/>
        </p:blipFill>
        <p:spPr>
          <a:xfrm>
            <a:off x="5235034" y="4253217"/>
            <a:ext cx="3044596" cy="1693677"/>
          </a:xfrm>
          <a:prstGeom prst="roundRect">
            <a:avLst>
              <a:gd name="adj" fmla="val 6061"/>
            </a:avLst>
          </a:prstGeom>
        </p:spPr>
      </p:pic>
    </p:spTree>
    <p:extLst>
      <p:ext uri="{BB962C8B-B14F-4D97-AF65-F5344CB8AC3E}">
        <p14:creationId xmlns:p14="http://schemas.microsoft.com/office/powerpoint/2010/main" val="672499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Christmas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8C104D9-E705-4D21-8DAF-EB716D6C9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366" y="1414476"/>
            <a:ext cx="6565268" cy="4633985"/>
          </a:xfrm>
          <a:prstGeom prst="roundRect">
            <a:avLst>
              <a:gd name="adj" fmla="val 3633"/>
            </a:avLst>
          </a:prstGeom>
        </p:spPr>
      </p:pic>
    </p:spTree>
    <p:extLst>
      <p:ext uri="{BB962C8B-B14F-4D97-AF65-F5344CB8AC3E}">
        <p14:creationId xmlns:p14="http://schemas.microsoft.com/office/powerpoint/2010/main" val="1258114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Dancing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72" y="1514475"/>
            <a:ext cx="6894456" cy="4578350"/>
          </a:xfrm>
        </p:spPr>
      </p:pic>
    </p:spTree>
    <p:extLst>
      <p:ext uri="{BB962C8B-B14F-4D97-AF65-F5344CB8AC3E}">
        <p14:creationId xmlns:p14="http://schemas.microsoft.com/office/powerpoint/2010/main" val="2319030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Fireworks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8" y="1514475"/>
            <a:ext cx="6866383" cy="4578350"/>
          </a:xfrm>
        </p:spPr>
      </p:pic>
    </p:spTree>
    <p:extLst>
      <p:ext uri="{BB962C8B-B14F-4D97-AF65-F5344CB8AC3E}">
        <p14:creationId xmlns:p14="http://schemas.microsoft.com/office/powerpoint/2010/main" val="26171975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Hanukkah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368" y="1514475"/>
            <a:ext cx="6839263" cy="4578350"/>
          </a:xfrm>
        </p:spPr>
      </p:pic>
    </p:spTree>
    <p:extLst>
      <p:ext uri="{BB962C8B-B14F-4D97-AF65-F5344CB8AC3E}">
        <p14:creationId xmlns:p14="http://schemas.microsoft.com/office/powerpoint/2010/main" val="1112681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Food and Drink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1514475"/>
            <a:ext cx="6867525" cy="4578350"/>
          </a:xfrm>
        </p:spPr>
      </p:pic>
    </p:spTree>
    <p:extLst>
      <p:ext uri="{BB962C8B-B14F-4D97-AF65-F5344CB8AC3E}">
        <p14:creationId xmlns:p14="http://schemas.microsoft.com/office/powerpoint/2010/main" val="3155881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Eid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</p:spTree>
    <p:extLst>
      <p:ext uri="{BB962C8B-B14F-4D97-AF65-F5344CB8AC3E}">
        <p14:creationId xmlns:p14="http://schemas.microsoft.com/office/powerpoint/2010/main" val="28719187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Diwali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</p:spTree>
    <p:extLst>
      <p:ext uri="{BB962C8B-B14F-4D97-AF65-F5344CB8AC3E}">
        <p14:creationId xmlns:p14="http://schemas.microsoft.com/office/powerpoint/2010/main" val="3955702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Christening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7156A36-CA25-4C24-A384-7892955577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151" y="1473200"/>
            <a:ext cx="6768172" cy="4498014"/>
          </a:xfrm>
          <a:prstGeom prst="roundRect">
            <a:avLst>
              <a:gd name="adj" fmla="val 5477"/>
            </a:avLst>
          </a:prstGeom>
        </p:spPr>
      </p:pic>
    </p:spTree>
    <p:extLst>
      <p:ext uri="{BB962C8B-B14F-4D97-AF65-F5344CB8AC3E}">
        <p14:creationId xmlns:p14="http://schemas.microsoft.com/office/powerpoint/2010/main" val="1452143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68</TotalTime>
  <Words>17</Words>
  <Application>Microsoft Office PowerPoint</Application>
  <PresentationFormat>On-screen Show (4:3)</PresentationFormat>
  <Paragraphs>15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Twinkl SemiBold</vt:lpstr>
      <vt:lpstr>Twinkl</vt:lpstr>
      <vt:lpstr>Calibri</vt:lpstr>
      <vt:lpstr>Office Theme</vt:lpstr>
      <vt:lpstr>PowerPoint Presentation</vt:lpstr>
      <vt:lpstr>Anniversary</vt:lpstr>
      <vt:lpstr>Balloons</vt:lpstr>
      <vt:lpstr>Birthday</vt:lpstr>
      <vt:lpstr>Cards</vt:lpstr>
      <vt:lpstr>Party</vt:lpstr>
      <vt:lpstr>Gathering</vt:lpstr>
      <vt:lpstr>Wedding</vt:lpstr>
      <vt:lpstr>Christmas</vt:lpstr>
      <vt:lpstr>Dancing</vt:lpstr>
      <vt:lpstr>Fireworks</vt:lpstr>
      <vt:lpstr>Hanukkah</vt:lpstr>
      <vt:lpstr>Food and Drink</vt:lpstr>
      <vt:lpstr>Eid</vt:lpstr>
      <vt:lpstr>Diwali</vt:lpstr>
      <vt:lpstr>Christening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Sally Naisby</dc:creator>
  <cp:lastModifiedBy>Liz King</cp:lastModifiedBy>
  <cp:revision>10</cp:revision>
  <dcterms:created xsi:type="dcterms:W3CDTF">2019-08-22T12:30:43Z</dcterms:created>
  <dcterms:modified xsi:type="dcterms:W3CDTF">2021-06-02T10:34:38Z</dcterms:modified>
</cp:coreProperties>
</file>