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3" r:id="rId4"/>
    <p:sldId id="257" r:id="rId5"/>
    <p:sldId id="266" r:id="rId6"/>
    <p:sldId id="272" r:id="rId7"/>
    <p:sldId id="277" r:id="rId8"/>
    <p:sldId id="269" r:id="rId9"/>
    <p:sldId id="27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create a design for a necklace commissioned by </a:t>
            </a:r>
            <a:r>
              <a:rPr lang="en-GB" sz="4500" dirty="0" err="1">
                <a:latin typeface="Twinkl Precursive" panose="02000000000000000000" pitchFamily="2" charset="0"/>
              </a:rPr>
              <a:t>Antipholus</a:t>
            </a:r>
            <a:r>
              <a:rPr lang="en-GB" sz="4500" dirty="0">
                <a:latin typeface="Twinkl Precursive" panose="02000000000000000000" pitchFamily="2" charset="0"/>
              </a:rPr>
              <a:t> of Ephesus </a:t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Monday 5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July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About this story.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16136"/>
            <a:ext cx="10515600" cy="5341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So far we know that having two sets of twins staying in one city can cause a lot of problems for everyone! </a:t>
            </a: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It can cause, upset, pain and confusion. </a:t>
            </a: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Let’s see what happens next! </a:t>
            </a: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33" y="0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Who is in our story?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793" y="475961"/>
            <a:ext cx="3881553" cy="6025288"/>
          </a:xfrm>
        </p:spPr>
      </p:pic>
      <p:sp>
        <p:nvSpPr>
          <p:cNvPr id="5" name="TextBox 4"/>
          <p:cNvSpPr txBox="1"/>
          <p:nvPr/>
        </p:nvSpPr>
        <p:spPr>
          <a:xfrm>
            <a:off x="144333" y="1737034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err="1">
                <a:latin typeface="Twinkl Precursive" panose="02000000000000000000" pitchFamily="2" charset="0"/>
              </a:rPr>
              <a:t>Antipholus</a:t>
            </a:r>
            <a:r>
              <a:rPr lang="en-GB" sz="2400" dirty="0">
                <a:latin typeface="Twinkl Precursive" panose="02000000000000000000" pitchFamily="2" charset="0"/>
              </a:rPr>
              <a:t> of Ephesus (rich merchant married to Adriana)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err="1">
                <a:latin typeface="Twinkl Precursive" panose="02000000000000000000" pitchFamily="2" charset="0"/>
              </a:rPr>
              <a:t>Antipholus</a:t>
            </a:r>
            <a:r>
              <a:rPr lang="en-GB" sz="2400" dirty="0">
                <a:latin typeface="Twinkl Precursive" panose="02000000000000000000" pitchFamily="2" charset="0"/>
              </a:rPr>
              <a:t> of Syracuse (looking for his brother and mother)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332" y="4101352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err="1">
                <a:latin typeface="Twinkl Precursive" panose="02000000000000000000" pitchFamily="2" charset="0"/>
              </a:rPr>
              <a:t>Dromio</a:t>
            </a:r>
            <a:r>
              <a:rPr lang="en-GB" sz="2400" dirty="0">
                <a:latin typeface="Twinkl Precursive" panose="02000000000000000000" pitchFamily="2" charset="0"/>
              </a:rPr>
              <a:t> of Ephesus (funny servant of </a:t>
            </a:r>
            <a:r>
              <a:rPr lang="en-GB" sz="2400" dirty="0" err="1">
                <a:latin typeface="Twinkl Precursive" panose="02000000000000000000" pitchFamily="2" charset="0"/>
              </a:rPr>
              <a:t>Antipholus</a:t>
            </a:r>
            <a:r>
              <a:rPr lang="en-GB" sz="2400" dirty="0">
                <a:latin typeface="Twinkl Precursive" panose="02000000000000000000" pitchFamily="2" charset="0"/>
              </a:rPr>
              <a:t> of Ephesus)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err="1">
                <a:latin typeface="Twinkl Precursive" panose="02000000000000000000" pitchFamily="2" charset="0"/>
              </a:rPr>
              <a:t>Dromio</a:t>
            </a:r>
            <a:r>
              <a:rPr lang="en-GB" sz="2400" dirty="0">
                <a:latin typeface="Twinkl Precursive" panose="02000000000000000000" pitchFamily="2" charset="0"/>
              </a:rPr>
              <a:t> of Syracuse (funny servant of </a:t>
            </a:r>
            <a:r>
              <a:rPr lang="en-GB" sz="2400" dirty="0" err="1">
                <a:latin typeface="Twinkl Precursive" panose="02000000000000000000" pitchFamily="2" charset="0"/>
              </a:rPr>
              <a:t>Antipholus</a:t>
            </a:r>
            <a:r>
              <a:rPr lang="en-GB" sz="2400" dirty="0">
                <a:latin typeface="Twinkl Precursive" panose="02000000000000000000" pitchFamily="2" charset="0"/>
              </a:rPr>
              <a:t> of Syracuse)</a:t>
            </a:r>
          </a:p>
        </p:txBody>
      </p:sp>
    </p:spTree>
    <p:extLst>
      <p:ext uri="{BB962C8B-B14F-4D97-AF65-F5344CB8AC3E}">
        <p14:creationId xmlns:p14="http://schemas.microsoft.com/office/powerpoint/2010/main" val="16403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Read some more of the story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Read p. 38 to p.44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On the road,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</a:t>
            </a:r>
            <a:r>
              <a:rPr lang="en-GB" dirty="0" err="1">
                <a:latin typeface="Twinkl Precursive" panose="02000000000000000000" pitchFamily="2" charset="0"/>
              </a:rPr>
              <a:t>Sycaruse</a:t>
            </a:r>
            <a:r>
              <a:rPr lang="en-GB" dirty="0">
                <a:latin typeface="Twinkl Precursive" panose="02000000000000000000" pitchFamily="2" charset="0"/>
              </a:rPr>
              <a:t> was summoned by a goldsmith who gave him a chain.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declared that the chain was not his, but the goldsmith insisted that it had been made on his special orders, and leaving the chain in his hand, he left.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Ephesus had ordered it for his wife Adriana… but it had been given to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</a:t>
            </a:r>
            <a:r>
              <a:rPr lang="en-GB" dirty="0" err="1">
                <a:latin typeface="Twinkl Precursive" panose="02000000000000000000" pitchFamily="2" charset="0"/>
              </a:rPr>
              <a:t>Sycaruse</a:t>
            </a:r>
            <a:r>
              <a:rPr lang="en-GB" dirty="0">
                <a:latin typeface="Twinkl Precursive" panose="02000000000000000000" pitchFamily="2" charset="0"/>
              </a:rPr>
              <a:t> instead!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Think about what the necklace might look like that </a:t>
            </a:r>
            <a:r>
              <a:rPr lang="en-GB" sz="3500" dirty="0" err="1">
                <a:latin typeface="Twinkl Precursive" panose="02000000000000000000" pitchFamily="2" charset="0"/>
              </a:rPr>
              <a:t>Antipholus</a:t>
            </a:r>
            <a:r>
              <a:rPr lang="en-GB" sz="3500" dirty="0">
                <a:latin typeface="Twinkl Precursive" panose="02000000000000000000" pitchFamily="2" charset="0"/>
              </a:rPr>
              <a:t> ordered for his wife.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What colour will the necklace chain be? What precious stones will be on it?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Now…let’s look at the different metals it could be…you could mix the metals </a:t>
            </a:r>
          </a:p>
        </p:txBody>
      </p:sp>
      <p:pic>
        <p:nvPicPr>
          <p:cNvPr id="1026" name="Picture 2" descr="https://encrypted-tbn0.gstatic.com/images?q=tbn:ANd9GcTdq2aXjQmTOCyhYpbz2jMnsjxJyTOO1DQmqlFeaI-q4erTf9tGhfBym7Qtng&amp;usqp=C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02" y="2453265"/>
            <a:ext cx="204787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521" y="2536104"/>
            <a:ext cx="2543175" cy="1800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9640" y="2364653"/>
            <a:ext cx="2143125" cy="21431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048" y="4709720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gold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5517" y="462774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silver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02610" y="4696102"/>
            <a:ext cx="2756335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rose gold</a:t>
            </a:r>
          </a:p>
        </p:txBody>
      </p:sp>
    </p:spTree>
    <p:extLst>
      <p:ext uri="{BB962C8B-B14F-4D97-AF65-F5344CB8AC3E}">
        <p14:creationId xmlns:p14="http://schemas.microsoft.com/office/powerpoint/2010/main" val="378461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Now…let’s look at the different precious stones it could have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3859" y="344895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ruby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46341" y="3822349"/>
            <a:ext cx="2247901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emerald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0" y="3822349"/>
            <a:ext cx="2369127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diamond</a:t>
            </a:r>
          </a:p>
        </p:txBody>
      </p:sp>
      <p:sp>
        <p:nvSpPr>
          <p:cNvPr id="3" name="AutoShape 2" descr="Ruby vs. Emerald: Which Is More Expensive? - Luxury View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1685728"/>
            <a:ext cx="3028950" cy="1514475"/>
          </a:xfrm>
          <a:prstGeom prst="rect">
            <a:avLst/>
          </a:prstGeom>
        </p:spPr>
      </p:pic>
      <p:sp>
        <p:nvSpPr>
          <p:cNvPr id="8" name="AutoShape 4" descr="Emerald Value, Price, and Jewelry Information - International Gem Societ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341" y="1685728"/>
            <a:ext cx="2143125" cy="21431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02404"/>
            <a:ext cx="2143125" cy="21431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5459" y="1740516"/>
            <a:ext cx="1866900" cy="18669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71661" y="3745529"/>
            <a:ext cx="2582139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sapphire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973859" y="4299527"/>
            <a:ext cx="1455281" cy="21868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2908" y="6199459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pearl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5042" y="4665335"/>
            <a:ext cx="1859108" cy="159133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008282" y="6304002"/>
            <a:ext cx="2572628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err="1">
                <a:latin typeface="Twinkl Precursive" panose="02000000000000000000" pitchFamily="2" charset="0"/>
              </a:rPr>
              <a:t>amythest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7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19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Here are some different styles of necklace</a:t>
            </a:r>
          </a:p>
        </p:txBody>
      </p:sp>
      <p:pic>
        <p:nvPicPr>
          <p:cNvPr id="3074" name="Picture 2" descr="Big Necklace Gold/Ruby 1 - Jewel Hou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475" y="1204623"/>
            <a:ext cx="3308061" cy="220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0371" y="1690688"/>
            <a:ext cx="2578243" cy="27501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3523" y="3516669"/>
            <a:ext cx="2733964" cy="20504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80003" y="4589362"/>
            <a:ext cx="2826472" cy="21539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7924" y="4731817"/>
            <a:ext cx="3020215" cy="20114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8859" y="1908499"/>
            <a:ext cx="2229057" cy="25769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591" y="2099845"/>
            <a:ext cx="2773813" cy="208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370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What you need to do.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You need to design a necklace thinking about the materials, style and effect that you want.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b="1" dirty="0">
                <a:latin typeface="Twinkl Precursive" panose="02000000000000000000" pitchFamily="2" charset="0"/>
              </a:rPr>
              <a:t>Once you have designed it, you will need to: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Label the design using a ruler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Write about the necklace, explaining why you chose it and why you think Adriana would like it.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495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</TotalTime>
  <Words>329</Words>
  <Application>Microsoft Office PowerPoint</Application>
  <PresentationFormat>Custom</PresentationFormat>
  <Paragraphs>40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LO: To create a design for a necklace commissioned by Antipholus of Ephesus   Monday 5th July 2021 </vt:lpstr>
      <vt:lpstr>About this story. </vt:lpstr>
      <vt:lpstr>Who is in our story? </vt:lpstr>
      <vt:lpstr>Let’s Read some more of the story </vt:lpstr>
      <vt:lpstr>Your Task: </vt:lpstr>
      <vt:lpstr>Now…let’s look at the different metals it could be…you could mix the metals </vt:lpstr>
      <vt:lpstr>Now…let’s look at the different precious stones it could have </vt:lpstr>
      <vt:lpstr>Here are some different styles of necklace</vt:lpstr>
      <vt:lpstr>What you need to do.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Liz King</cp:lastModifiedBy>
  <cp:revision>33</cp:revision>
  <dcterms:created xsi:type="dcterms:W3CDTF">2021-06-03T14:27:07Z</dcterms:created>
  <dcterms:modified xsi:type="dcterms:W3CDTF">2021-07-03T19:17:49Z</dcterms:modified>
</cp:coreProperties>
</file>