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7" d="100"/>
          <a:sy n="77" d="100"/>
        </p:scale>
        <p:origin x="-438" y="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EC8C-CE80-434C-B111-149EBB3DC0D1}" type="datetimeFigureOut">
              <a:rPr lang="en-GB" smtClean="0"/>
              <a:t>18/06/2021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7990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EC8C-CE80-434C-B111-149EBB3DC0D1}" type="datetimeFigureOut">
              <a:rPr lang="en-GB" smtClean="0"/>
              <a:t>18/06/2021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4877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EC8C-CE80-434C-B111-149EBB3DC0D1}" type="datetimeFigureOut">
              <a:rPr lang="en-GB" smtClean="0"/>
              <a:t>18/06/2021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27361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EC8C-CE80-434C-B111-149EBB3DC0D1}" type="datetimeFigureOut">
              <a:rPr lang="en-GB" smtClean="0"/>
              <a:t>18/06/2021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01927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EC8C-CE80-434C-B111-149EBB3DC0D1}" type="datetimeFigureOut">
              <a:rPr lang="en-GB" smtClean="0"/>
              <a:t>18/06/2021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60083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EC8C-CE80-434C-B111-149EBB3DC0D1}" type="datetimeFigureOut">
              <a:rPr lang="en-GB" smtClean="0"/>
              <a:t>18/06/2021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40070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EC8C-CE80-434C-B111-149EBB3DC0D1}" type="datetimeFigureOut">
              <a:rPr lang="en-GB" smtClean="0"/>
              <a:t>18/06/2021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2893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EC8C-CE80-434C-B111-149EBB3DC0D1}" type="datetimeFigureOut">
              <a:rPr lang="en-GB" smtClean="0"/>
              <a:t>18/06/2021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6463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EC8C-CE80-434C-B111-149EBB3DC0D1}" type="datetimeFigureOut">
              <a:rPr lang="en-GB" smtClean="0"/>
              <a:t>18/06/2021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56228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EC8C-CE80-434C-B111-149EBB3DC0D1}" type="datetimeFigureOut">
              <a:rPr lang="en-GB" smtClean="0"/>
              <a:t>18/06/2021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77292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EC8C-CE80-434C-B111-149EBB3DC0D1}" type="datetimeFigureOut">
              <a:rPr lang="en-GB" smtClean="0"/>
              <a:t>18/06/2021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32170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1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3BEC8C-CE80-434C-B111-149EBB3DC0D1}" type="datetimeFigureOut">
              <a:rPr lang="en-GB" smtClean="0"/>
              <a:t>18/06/2021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3157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jpeg"/><Relationship Id="rId7" Type="http://schemas.openxmlformats.org/officeDocument/2006/relationships/image" Target="../media/image1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LO: To create your very own clay ‘wave’ model.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206949"/>
            <a:ext cx="9144000" cy="1655762"/>
          </a:xfrm>
        </p:spPr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Tuesday 23</a:t>
            </a:r>
            <a:r>
              <a:rPr lang="en-GB" baseline="30000" dirty="0">
                <a:latin typeface="Twinkl Precursive" panose="02000000000000000000" pitchFamily="2" charset="0"/>
              </a:rPr>
              <a:t>rd</a:t>
            </a:r>
            <a:r>
              <a:rPr lang="en-GB" dirty="0">
                <a:latin typeface="Twinkl Precursive" panose="02000000000000000000" pitchFamily="2" charset="0"/>
              </a:rPr>
              <a:t> June 2021 </a:t>
            </a:r>
          </a:p>
        </p:txBody>
      </p:sp>
    </p:spTree>
    <p:extLst>
      <p:ext uri="{BB962C8B-B14F-4D97-AF65-F5344CB8AC3E}">
        <p14:creationId xmlns:p14="http://schemas.microsoft.com/office/powerpoint/2010/main" val="33924204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Take a look at these clay models.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952234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Which is your favourite? 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Why do you like it? 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How do you think the artist has created the effects? 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How are some of the models similar? 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How are some of the models different? </a:t>
            </a:r>
          </a:p>
        </p:txBody>
      </p:sp>
    </p:spTree>
    <p:extLst>
      <p:ext uri="{BB962C8B-B14F-4D97-AF65-F5344CB8AC3E}">
        <p14:creationId xmlns:p14="http://schemas.microsoft.com/office/powerpoint/2010/main" val="5465096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059" y="564359"/>
            <a:ext cx="2807688" cy="279832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5888" y="471054"/>
            <a:ext cx="2332759" cy="311034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60489" y="414044"/>
            <a:ext cx="2241474" cy="322436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83805" y="660619"/>
            <a:ext cx="3461896" cy="259945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26273" y="3260078"/>
            <a:ext cx="4393461" cy="2949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830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059" y="564359"/>
            <a:ext cx="2807688" cy="279832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5888" y="471054"/>
            <a:ext cx="2332759" cy="311034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60489" y="414044"/>
            <a:ext cx="2241474" cy="322436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83805" y="660619"/>
            <a:ext cx="3461896" cy="259945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81916" y="3908714"/>
            <a:ext cx="4393461" cy="2949286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760413" y="3666772"/>
            <a:ext cx="4332717" cy="313932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>
                <a:latin typeface="Twinkl Precursive" panose="02000000000000000000" pitchFamily="2" charset="0"/>
              </a:rPr>
              <a:t>Your Task: </a:t>
            </a:r>
          </a:p>
          <a:p>
            <a:r>
              <a:rPr lang="en-GB" dirty="0">
                <a:latin typeface="Twinkl Precursive" panose="02000000000000000000" pitchFamily="2" charset="0"/>
              </a:rPr>
              <a:t>Have a look at these models. Your task is to create your own model using clay. Think about textures, style and any details you wish to add. </a:t>
            </a:r>
          </a:p>
          <a:p>
            <a:r>
              <a:rPr lang="en-GB" dirty="0">
                <a:latin typeface="Twinkl Precursive" panose="02000000000000000000" pitchFamily="2" charset="0"/>
              </a:rPr>
              <a:t>You will get a chance to paint your model properly next week! </a:t>
            </a:r>
          </a:p>
          <a:p>
            <a:endParaRPr lang="en-GB" dirty="0"/>
          </a:p>
        </p:txBody>
      </p:sp>
      <p:sp>
        <p:nvSpPr>
          <p:cNvPr id="15" name="Cloud Callout 14"/>
          <p:cNvSpPr/>
          <p:nvPr/>
        </p:nvSpPr>
        <p:spPr>
          <a:xfrm>
            <a:off x="10161084" y="2431275"/>
            <a:ext cx="2189913" cy="1709513"/>
          </a:xfrm>
          <a:prstGeom prst="cloudCallout">
            <a:avLst>
              <a:gd name="adj1" fmla="val -83466"/>
              <a:gd name="adj2" fmla="val -44478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 Precursive" panose="02000000000000000000" pitchFamily="2" charset="0"/>
              </a:rPr>
              <a:t>What colours will you use? </a:t>
            </a:r>
          </a:p>
        </p:txBody>
      </p:sp>
      <p:sp>
        <p:nvSpPr>
          <p:cNvPr id="16" name="Cloud Callout 15"/>
          <p:cNvSpPr/>
          <p:nvPr/>
        </p:nvSpPr>
        <p:spPr>
          <a:xfrm>
            <a:off x="2784719" y="3260078"/>
            <a:ext cx="2445735" cy="2018083"/>
          </a:xfrm>
          <a:prstGeom prst="cloudCallout">
            <a:avLst>
              <a:gd name="adj1" fmla="val 39936"/>
              <a:gd name="adj2" fmla="val 67486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 Precursive" panose="02000000000000000000" pitchFamily="2" charset="0"/>
              </a:rPr>
              <a:t>Will you use flat textures or rough? </a:t>
            </a:r>
          </a:p>
        </p:txBody>
      </p:sp>
      <p:sp>
        <p:nvSpPr>
          <p:cNvPr id="17" name="Cloud Callout 16"/>
          <p:cNvSpPr/>
          <p:nvPr/>
        </p:nvSpPr>
        <p:spPr>
          <a:xfrm>
            <a:off x="1939637" y="-190441"/>
            <a:ext cx="2308145" cy="1724976"/>
          </a:xfrm>
          <a:prstGeom prst="cloudCallout">
            <a:avLst>
              <a:gd name="adj1" fmla="val 28914"/>
              <a:gd name="adj2" fmla="val 77595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 Precursive" panose="02000000000000000000" pitchFamily="2" charset="0"/>
              </a:rPr>
              <a:t>How will you create the effects? </a:t>
            </a:r>
          </a:p>
        </p:txBody>
      </p:sp>
    </p:spTree>
    <p:extLst>
      <p:ext uri="{BB962C8B-B14F-4D97-AF65-F5344CB8AC3E}">
        <p14:creationId xmlns:p14="http://schemas.microsoft.com/office/powerpoint/2010/main" val="15648481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 descr="https://i.pinimg.com/564x/8c/c0/60/8cc0605aa6d0bd8c5c561b0a4f111f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1945" y="97271"/>
            <a:ext cx="2857500" cy="2495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i.pinimg.com/564x/2a/a1/f2/2aa1f2e62db6cc31e661882de92d72f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74" y="130882"/>
            <a:ext cx="3333750" cy="2238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i.pinimg.com/564x/80/f1/ba/80f1ba05a90e895f4c1496d08391ddb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8467" y="114905"/>
            <a:ext cx="3912499" cy="2477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8210" y="2489060"/>
            <a:ext cx="3314407" cy="247992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18508" y="2712624"/>
            <a:ext cx="1866269" cy="38195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362272" y="151292"/>
            <a:ext cx="1710554" cy="347909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65359" y="2662689"/>
            <a:ext cx="2677209" cy="267720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760413" y="3666772"/>
            <a:ext cx="4332717" cy="313932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>
                <a:latin typeface="Twinkl Precursive" panose="02000000000000000000" pitchFamily="2" charset="0"/>
              </a:rPr>
              <a:t>Your Task: </a:t>
            </a:r>
          </a:p>
          <a:p>
            <a:r>
              <a:rPr lang="en-GB" dirty="0">
                <a:latin typeface="Twinkl Precursive" panose="02000000000000000000" pitchFamily="2" charset="0"/>
              </a:rPr>
              <a:t>Have a look at these paintings. Your task is to sketch your ideas for your own painting. Think about colour, style and any details you wish to add. </a:t>
            </a:r>
          </a:p>
          <a:p>
            <a:r>
              <a:rPr lang="en-GB" dirty="0">
                <a:latin typeface="Twinkl Precursive" panose="02000000000000000000" pitchFamily="2" charset="0"/>
              </a:rPr>
              <a:t>You will get a chance to paint your picture properly next </a:t>
            </a:r>
            <a:r>
              <a:rPr lang="en-GB">
                <a:latin typeface="Twinkl Precursive" panose="02000000000000000000" pitchFamily="2" charset="0"/>
              </a:rPr>
              <a:t>week! </a:t>
            </a:r>
            <a:endParaRPr lang="en-GB" dirty="0">
              <a:latin typeface="Twinkl Precursive" panose="02000000000000000000" pitchFamily="2" charset="0"/>
            </a:endParaRPr>
          </a:p>
          <a:p>
            <a:endParaRPr lang="en-GB" dirty="0"/>
          </a:p>
        </p:txBody>
      </p:sp>
      <p:sp>
        <p:nvSpPr>
          <p:cNvPr id="9" name="Cloud Callout 8"/>
          <p:cNvSpPr/>
          <p:nvPr/>
        </p:nvSpPr>
        <p:spPr>
          <a:xfrm>
            <a:off x="582963" y="4620221"/>
            <a:ext cx="2189913" cy="1709513"/>
          </a:xfrm>
          <a:prstGeom prst="cloudCallout">
            <a:avLst>
              <a:gd name="adj1" fmla="val -51833"/>
              <a:gd name="adj2" fmla="val 68173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 Precursive" panose="02000000000000000000" pitchFamily="2" charset="0"/>
              </a:rPr>
              <a:t>What colours will you use? </a:t>
            </a:r>
          </a:p>
        </p:txBody>
      </p:sp>
      <p:sp>
        <p:nvSpPr>
          <p:cNvPr id="13" name="Cloud Callout 12"/>
          <p:cNvSpPr/>
          <p:nvPr/>
        </p:nvSpPr>
        <p:spPr>
          <a:xfrm>
            <a:off x="5153184" y="4336473"/>
            <a:ext cx="2445735" cy="2018083"/>
          </a:xfrm>
          <a:prstGeom prst="cloudCallout">
            <a:avLst>
              <a:gd name="adj1" fmla="val -51833"/>
              <a:gd name="adj2" fmla="val 68173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 Precursive" panose="02000000000000000000" pitchFamily="2" charset="0"/>
              </a:rPr>
              <a:t>Will you use flat textures or rough? </a:t>
            </a:r>
          </a:p>
        </p:txBody>
      </p:sp>
      <p:sp>
        <p:nvSpPr>
          <p:cNvPr id="14" name="Cloud Callout 13"/>
          <p:cNvSpPr/>
          <p:nvPr/>
        </p:nvSpPr>
        <p:spPr>
          <a:xfrm>
            <a:off x="1607127" y="97272"/>
            <a:ext cx="3169480" cy="2192856"/>
          </a:xfrm>
          <a:prstGeom prst="cloudCallout">
            <a:avLst>
              <a:gd name="adj1" fmla="val 28914"/>
              <a:gd name="adj2" fmla="val 77595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 Precursive" panose="02000000000000000000" pitchFamily="2" charset="0"/>
              </a:rPr>
              <a:t>How will you create the effects? </a:t>
            </a:r>
          </a:p>
        </p:txBody>
      </p:sp>
    </p:spTree>
    <p:extLst>
      <p:ext uri="{BB962C8B-B14F-4D97-AF65-F5344CB8AC3E}">
        <p14:creationId xmlns:p14="http://schemas.microsoft.com/office/powerpoint/2010/main" val="41532713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200</Words>
  <Application>Microsoft Office PowerPoint</Application>
  <PresentationFormat>Custom</PresentationFormat>
  <Paragraphs>24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LO: To create your very own clay ‘wave’ model.</vt:lpstr>
      <vt:lpstr>Take a look at these clay models. 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create your very own ‘wave’ painting</dc:title>
  <dc:creator>J Geals BTP</dc:creator>
  <cp:lastModifiedBy>Liz King</cp:lastModifiedBy>
  <cp:revision>7</cp:revision>
  <dcterms:created xsi:type="dcterms:W3CDTF">2021-06-03T15:20:22Z</dcterms:created>
  <dcterms:modified xsi:type="dcterms:W3CDTF">2021-06-18T20:28:09Z</dcterms:modified>
</cp:coreProperties>
</file>