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77D0D-4BF5-482A-B7DA-99FFEF801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0196D-0DCF-4B6B-90E6-ED1E6AC5CD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575F3E-38F2-4D73-A82B-B50EEA16C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7C8A1-7D80-4A1C-ABCF-55A5A3734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33DB11-C439-4996-9632-919BA2288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980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61D52-A06A-45F7-8FF4-12715A4AA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8E09AE-86BA-4DC4-98AF-B2C7BB09F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B1FCD-7353-46B8-86F9-20FB3DAC8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54CAE-6B11-4D27-9D05-5583B17F5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03719D-1A11-4FB4-BBB3-B7643290E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625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837DE-F1E3-4EAA-B766-9B6DD332E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0050EC-CE15-4EE2-92C8-502A64729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EAE7A3-12EE-415C-899B-A63AC9899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A5E55-6DC3-46E0-BD31-CEACDF958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E5AB79-7859-4919-855B-AA93DA8F9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632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86A6E-322F-427B-A447-B3E9613A1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7334C-C474-46DF-A214-489FDE2A62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3E8A08-8FEF-47D5-AF87-A72B824615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31CC5-E0E9-40E0-B377-60E1DBF31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B0F08B-2804-40D2-9075-068FC0A5A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86A90-E5DA-4B4D-ACEC-4E4DE5B86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896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B90EC-5262-438D-AE35-3C2470F15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13FAB9-2F1F-4366-A39D-ED9666B10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0410C4-488C-4EAB-A08B-CD1D83DB38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47B075-8E24-4ABF-8039-685FEF93FC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2A5CE3-254D-4159-96AE-DC7971F5AC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34C5E-1294-42D1-96D9-B485E043D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B2B9F3-5692-4E14-A533-A3F885838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4F2C07-8D19-48AF-8A9C-4E480322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44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43A7-0756-413E-8B62-A9E3716A7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70C0DF-2D58-4842-99DF-0DB1EEC3C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127431-220F-4710-8EA0-83E7F2C4A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C77294-93F1-4124-A08D-ECE54A404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29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F3F13A-DFB1-47B9-B899-9BF11343C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D291E3-1E69-41FB-B326-3F33BD9CD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581AEB-87D2-49DD-BF91-B50FC8438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59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53633-C7BF-481C-A7CE-B3F3C0917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9867B-E3AC-4D21-870C-322C8BDE2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9F1A1-64C3-4FA0-8B30-BAED2B514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BF58A6-3F0A-4FA6-B69A-028D73441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12E52F-2F9E-4972-B345-8CCF564D5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D51AA3-2E75-4BB5-AA32-C021E997F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468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3949A-7B9E-4A02-A59C-682EE5386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2BC163-D978-45E7-A48F-46CD6A0DFF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911E2C-3348-4CFA-BC58-91452C073A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7012B0-A80E-435F-B263-97D84F3A4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1569EE-AF05-47DC-8F46-5B391F4BD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10DBA-01B4-46FE-87C0-9E3DC91AA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491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C90E0-0FC2-4361-90AC-F78D2CA3B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29E85-0952-43F0-B1C8-07F371F3CA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7011A-C647-4140-B681-7FE25E8FA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0DE85-45BC-41E0-B6FF-CF443479F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C9C87C-16DF-4BFC-96B3-EFAA16CF5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703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46D811-BD61-4945-86C2-EE714B586F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BEACD6-D399-4E18-9964-BBA91844F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C7CDA-28A1-4AFE-9555-6D77EC058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26E74-60DC-477D-9A26-A177678E3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06475-7A59-485A-8EAD-97FDC40F9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553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0967DD-0154-4A2D-A84C-2C535CE28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32E55-F504-4E40-B45B-42F9F6BAA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A549C-C50D-4D0D-BC77-CB3ED8110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EBF5-7079-4877-A1DF-B419730924E7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0BA8E-1C79-4EE1-AA54-69E017B98C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2D88E-1135-4288-9AB1-E45CA748DD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01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31" y="-110089"/>
            <a:ext cx="9144000" cy="2387600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Tuesday 29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59026" y="3912152"/>
            <a:ext cx="9144000" cy="1655762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LO: To learn about Shakespearean theatre. </a:t>
            </a:r>
          </a:p>
        </p:txBody>
      </p:sp>
    </p:spTree>
    <p:extLst>
      <p:ext uri="{BB962C8B-B14F-4D97-AF65-F5344CB8AC3E}">
        <p14:creationId xmlns:p14="http://schemas.microsoft.com/office/powerpoint/2010/main" val="4150971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0105" y="145774"/>
            <a:ext cx="4572000" cy="1005302"/>
          </a:xfrm>
        </p:spPr>
        <p:txBody>
          <a:bodyPr/>
          <a:lstStyle/>
          <a:p>
            <a:r>
              <a:rPr lang="en-GB" altLang="en-US" dirty="0">
                <a:latin typeface="Twinkl Cursive Looped" panose="02000000000000000000" pitchFamily="2" charset="0"/>
              </a:rPr>
              <a:t>The Theatre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3425" y="2085561"/>
            <a:ext cx="5963479" cy="2686878"/>
          </a:xfrm>
        </p:spPr>
        <p:txBody>
          <a:bodyPr>
            <a:normAutofit/>
          </a:bodyPr>
          <a:lstStyle/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The Globe was built by carpenter Peter Smith and his workers, in 1597 -1598. This theatre could seat 3000 people.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The Globe theatre had an open roof.  Most plays were performed during the day, in the afternoon, because, of course, there was no artificial lighting. </a:t>
            </a:r>
          </a:p>
          <a:p>
            <a:endParaRPr lang="en-GB" dirty="0"/>
          </a:p>
        </p:txBody>
      </p:sp>
      <p:pic>
        <p:nvPicPr>
          <p:cNvPr id="5" name="Picture 7" descr="globe">
            <a:extLst>
              <a:ext uri="{FF2B5EF4-FFF2-40B4-BE49-F238E27FC236}">
                <a16:creationId xmlns:a16="http://schemas.microsoft.com/office/drawing/2014/main" id="{4E4F648A-26BE-4053-B32C-D8581E0DC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730" y="0"/>
            <a:ext cx="4691270" cy="355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27" descr="stage">
            <a:extLst>
              <a:ext uri="{FF2B5EF4-FFF2-40B4-BE49-F238E27FC236}">
                <a16:creationId xmlns:a16="http://schemas.microsoft.com/office/drawing/2014/main" id="{755F4012-81CE-46D3-8E4D-BCDDC251F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730" y="3555902"/>
            <a:ext cx="4691270" cy="330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0018a4de">
            <a:extLst>
              <a:ext uri="{FF2B5EF4-FFF2-40B4-BE49-F238E27FC236}">
                <a16:creationId xmlns:a16="http://schemas.microsoft.com/office/drawing/2014/main" id="{70520D37-7D2C-4947-9D68-24111A7AE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90" y="1058311"/>
            <a:ext cx="6852036" cy="531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3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9374" y="172278"/>
            <a:ext cx="4572000" cy="1151076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The Actors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792" y="1495632"/>
            <a:ext cx="6069495" cy="4717774"/>
          </a:xfrm>
        </p:spPr>
        <p:txBody>
          <a:bodyPr>
            <a:normAutofit/>
          </a:bodyPr>
          <a:lstStyle/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Shakespearean Actors only got their lines as the play was in progress. 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Parts were often allocated on the day of the performance. 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Many times the actors didn't even get their own lines. They did “cue acting”.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All actors were male.  Women were not allowed to act until much later in the 17</a:t>
            </a:r>
            <a:r>
              <a:rPr lang="en-GB" altLang="en-US" baseline="30000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th</a:t>
            </a: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 century. This meant that even if the role was a girl e.g. Cleopatra, that it would be played by a male actor.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356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1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3529" y="114821"/>
            <a:ext cx="5314122" cy="98583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Costumes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547" y="1100656"/>
            <a:ext cx="6262085" cy="5840549"/>
          </a:xfrm>
        </p:spPr>
        <p:txBody>
          <a:bodyPr>
            <a:normAutofit fontScale="92500"/>
          </a:bodyPr>
          <a:lstStyle/>
          <a:p>
            <a:pPr algn="just"/>
            <a:r>
              <a:rPr lang="en-GB" dirty="0">
                <a:latin typeface="Twinkl Cursive Looped" panose="02000000000000000000" pitchFamily="2" charset="0"/>
              </a:rPr>
              <a:t>In Shakespeare’s time, clothes reflected a person’s status in society – there were laws controlling what you could wear. </a:t>
            </a: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As plays had kings, queens and wealthy people in them, the actors’ costumes reflected their characters social status. So for less important roles, actors might wear their own clothes. </a:t>
            </a: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However, for a play set in ancient Greece or Rome, the company might try for an ‘ancient’ look for the important characters by giving the main characters togas over their normal clothes. </a:t>
            </a: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The company reused costumes if they could – changing a cloak, or putting on some expensive lace. Sometimes they had to have a new costume made. A company probably spent about £300 a year on costumes, which in todays money would be over £35,000!</a:t>
            </a:r>
          </a:p>
        </p:txBody>
      </p:sp>
      <p:pic>
        <p:nvPicPr>
          <p:cNvPr id="5124" name="Picture 4" descr="The Costumes of Shakespeare in Love | Bard on the Beach">
            <a:extLst>
              <a:ext uri="{FF2B5EF4-FFF2-40B4-BE49-F238E27FC236}">
                <a16:creationId xmlns:a16="http://schemas.microsoft.com/office/drawing/2014/main" id="{79E356D7-A99D-420C-846B-7307A237F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8"/>
          <a:stretch/>
        </p:blipFill>
        <p:spPr bwMode="auto">
          <a:xfrm>
            <a:off x="6481180" y="3712751"/>
            <a:ext cx="5710819" cy="3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ochdale News | News Headlines | Shakespeare comes to Rochdale - Rochdale  Online">
            <a:extLst>
              <a:ext uri="{FF2B5EF4-FFF2-40B4-BE49-F238E27FC236}">
                <a16:creationId xmlns:a16="http://schemas.microsoft.com/office/drawing/2014/main" id="{3F504E1F-A0B8-4390-B3A5-65E440429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179" y="0"/>
            <a:ext cx="5710820" cy="371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635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0516"/>
            <a:ext cx="12046226" cy="1508125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We are currently learning about the play ‘The Comedy of Errors’ here are some of the costumes</a:t>
            </a:r>
          </a:p>
        </p:txBody>
      </p:sp>
      <p:pic>
        <p:nvPicPr>
          <p:cNvPr id="3074" name="Picture 2" descr="http://3.bp.blogspot.com/-PN8ChUmurvo/T7H8RhaGHYI/AAAAAAAAA1M/3AQZIVII_68/s640/DSC_6015.JPG">
            <a:extLst>
              <a:ext uri="{FF2B5EF4-FFF2-40B4-BE49-F238E27FC236}">
                <a16:creationId xmlns:a16="http://schemas.microsoft.com/office/drawing/2014/main" id="{FD537D63-BE15-4814-9C74-9D0EBD9DE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748" y="1749287"/>
            <a:ext cx="3059389" cy="51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-QGKDSxKax3Y/T7IBGQRxxWI/AAAAAAAAA1w/uVaHukG2G5I/s640/DSC_5972.JPG">
            <a:extLst>
              <a:ext uri="{FF2B5EF4-FFF2-40B4-BE49-F238E27FC236}">
                <a16:creationId xmlns:a16="http://schemas.microsoft.com/office/drawing/2014/main" id="{66E682BA-C1EF-4FF6-9963-950C8D74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223" y="1749287"/>
            <a:ext cx="3059388" cy="51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4.bp.blogspot.com/-hnL8fGwOJB0/T7IQYxCA3LI/AAAAAAAAA3M/FO_jzxQuD9I/s640/DSC_6029.JPG">
            <a:extLst>
              <a:ext uri="{FF2B5EF4-FFF2-40B4-BE49-F238E27FC236}">
                <a16:creationId xmlns:a16="http://schemas.microsoft.com/office/drawing/2014/main" id="{37CD665C-F3A1-44E8-AACF-1904FC47F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974" y="1749286"/>
            <a:ext cx="3182386" cy="506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3.bp.blogspot.com/-2oSQ7xIesnA/T7IMjrI3JlI/AAAAAAAAA24/9-Kf1L1vK_o/s640/DSC_5983.JPG">
            <a:extLst>
              <a:ext uri="{FF2B5EF4-FFF2-40B4-BE49-F238E27FC236}">
                <a16:creationId xmlns:a16="http://schemas.microsoft.com/office/drawing/2014/main" id="{220F0558-559A-49C3-816F-28ED866CD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" y="1749286"/>
            <a:ext cx="2887007" cy="510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440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655762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Your task today is to design a costume you think of one the characters could wear in the play.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THE COMEDY OF ERRORS - COSTUME DESIGNS - michelleney">
            <a:extLst>
              <a:ext uri="{FF2B5EF4-FFF2-40B4-BE49-F238E27FC236}">
                <a16:creationId xmlns:a16="http://schemas.microsoft.com/office/drawing/2014/main" id="{11A050EA-A6F9-4A6E-BEAB-A98EC0D87B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40"/>
          <a:stretch/>
        </p:blipFill>
        <p:spPr bwMode="auto">
          <a:xfrm>
            <a:off x="-92766" y="1655762"/>
            <a:ext cx="5242061" cy="27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COMEDY OF ERRORS - COSTUME DESIGNS - michelleney">
            <a:extLst>
              <a:ext uri="{FF2B5EF4-FFF2-40B4-BE49-F238E27FC236}">
                <a16:creationId xmlns:a16="http://schemas.microsoft.com/office/drawing/2014/main" id="{D9F6A1B6-E3B0-4C79-883E-9407C3902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923" y="1655761"/>
            <a:ext cx="3590925" cy="518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B Costume Designs">
            <a:extLst>
              <a:ext uri="{FF2B5EF4-FFF2-40B4-BE49-F238E27FC236}">
                <a16:creationId xmlns:a16="http://schemas.microsoft.com/office/drawing/2014/main" id="{DD77950F-0678-41D4-AD93-CF81AE05E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475" y="1668254"/>
            <a:ext cx="3438525" cy="518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he Comedy of Errors | The comedy of errors, Comedy, Costume designs">
            <a:extLst>
              <a:ext uri="{FF2B5EF4-FFF2-40B4-BE49-F238E27FC236}">
                <a16:creationId xmlns:a16="http://schemas.microsoft.com/office/drawing/2014/main" id="{18D3F9F7-24C8-4CCA-807E-E48CC5323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66" y="4426226"/>
            <a:ext cx="1921565" cy="24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he Comedy of Errors | The comedy of errors, Blouse and skirt, Costume  designs">
            <a:extLst>
              <a:ext uri="{FF2B5EF4-FFF2-40B4-BE49-F238E27FC236}">
                <a16:creationId xmlns:a16="http://schemas.microsoft.com/office/drawing/2014/main" id="{E69F2840-B4CE-423F-B9E7-B586F1E53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99" y="4426226"/>
            <a:ext cx="1707496" cy="24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MB Costume Designs">
            <a:extLst>
              <a:ext uri="{FF2B5EF4-FFF2-40B4-BE49-F238E27FC236}">
                <a16:creationId xmlns:a16="http://schemas.microsoft.com/office/drawing/2014/main" id="{997595B0-C197-4D5C-BFF9-DD918C722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427" y="4426226"/>
            <a:ext cx="1700869" cy="24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814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342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Twinkl Cursive Looped</vt:lpstr>
      <vt:lpstr>Office Theme</vt:lpstr>
      <vt:lpstr>Tuesday 29th June 2021</vt:lpstr>
      <vt:lpstr>The Theatre</vt:lpstr>
      <vt:lpstr>The Actors</vt:lpstr>
      <vt:lpstr>Costumes</vt:lpstr>
      <vt:lpstr>We are currently learning about the play ‘The Comedy of Errors’ here are some of the costumes</vt:lpstr>
      <vt:lpstr>Your task today is to design a costume you think of one the characters could wear in the play.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29th June 2021</dc:title>
  <dc:creator>C Coles BTP</dc:creator>
  <cp:lastModifiedBy>C Coles BTP</cp:lastModifiedBy>
  <cp:revision>4</cp:revision>
  <dcterms:created xsi:type="dcterms:W3CDTF">2021-06-26T18:57:54Z</dcterms:created>
  <dcterms:modified xsi:type="dcterms:W3CDTF">2021-06-26T19:25:51Z</dcterms:modified>
</cp:coreProperties>
</file>