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48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501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735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86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984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360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096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98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364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56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118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DE3179-D5AB-40AF-A5BF-680C1A6E4A8A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605A10-58F7-4A3C-ABBF-232E49FF69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948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69" y="3486302"/>
            <a:ext cx="1188153" cy="83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63968"/>
            <a:ext cx="1237573" cy="870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61567"/>
            <a:ext cx="1213974" cy="875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3660"/>
            <a:ext cx="1237574" cy="866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2079" y="5483660"/>
            <a:ext cx="1188154" cy="806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563" y="5863471"/>
            <a:ext cx="1216190" cy="839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919" y="1557456"/>
            <a:ext cx="1370526" cy="863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116632"/>
            <a:ext cx="83327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 smtClean="0">
                <a:latin typeface="Comic Sans MS" pitchFamily="66" charset="0"/>
              </a:rPr>
              <a:t>The Seven Wonders of the Modern World</a:t>
            </a:r>
            <a:endParaRPr lang="en-GB" sz="2400" b="1" u="sng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5702" y="692696"/>
            <a:ext cx="8416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Draw a line from the Wonder of the World to its location on the world map. 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052" y="1700809"/>
            <a:ext cx="5981812" cy="3773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6366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24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3</cp:revision>
  <dcterms:created xsi:type="dcterms:W3CDTF">2021-02-03T15:48:32Z</dcterms:created>
  <dcterms:modified xsi:type="dcterms:W3CDTF">2021-02-03T16:49:43Z</dcterms:modified>
</cp:coreProperties>
</file>