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7"/>
  </p:notesMasterIdLst>
  <p:sldIdLst>
    <p:sldId id="277" r:id="rId13"/>
    <p:sldId id="278" r:id="rId14"/>
    <p:sldId id="288" r:id="rId15"/>
    <p:sldId id="294" r:id="rId16"/>
    <p:sldId id="279" r:id="rId17"/>
    <p:sldId id="282" r:id="rId18"/>
    <p:sldId id="289" r:id="rId19"/>
    <p:sldId id="290" r:id="rId20"/>
    <p:sldId id="291" r:id="rId21"/>
    <p:sldId id="261" r:id="rId22"/>
    <p:sldId id="283" r:id="rId23"/>
    <p:sldId id="292" r:id="rId24"/>
    <p:sldId id="293" r:id="rId25"/>
    <p:sldId id="28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E967"/>
    <a:srgbClr val="926C39"/>
    <a:srgbClr val="AA7E44"/>
    <a:srgbClr val="D39D56"/>
    <a:srgbClr val="C08F4E"/>
    <a:srgbClr val="9B460D"/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40" autoAdjust="0"/>
    <p:restoredTop sz="90693" autoAdjust="0"/>
  </p:normalViewPr>
  <p:slideViewPr>
    <p:cSldViewPr snapToGrid="0" snapToObjects="1">
      <p:cViewPr>
        <p:scale>
          <a:sx n="73" d="100"/>
          <a:sy n="73" d="100"/>
        </p:scale>
        <p:origin x="-1236" y="-66"/>
      </p:cViewPr>
      <p:guideLst>
        <p:guide orient="horz" pos="218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10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289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13" Type="http://schemas.openxmlformats.org/officeDocument/2006/relationships/image" Target="../media/image20.tif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4.tiff"/><Relationship Id="rId12" Type="http://schemas.openxmlformats.org/officeDocument/2006/relationships/image" Target="../media/image19.tiff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3.png"/><Relationship Id="rId1" Type="http://schemas.openxmlformats.org/officeDocument/2006/relationships/tags" Target="../tags/tag2.xml"/><Relationship Id="rId6" Type="http://schemas.openxmlformats.org/officeDocument/2006/relationships/image" Target="../media/image13.tiff"/><Relationship Id="rId11" Type="http://schemas.openxmlformats.org/officeDocument/2006/relationships/image" Target="../media/image18.tiff"/><Relationship Id="rId5" Type="http://schemas.openxmlformats.org/officeDocument/2006/relationships/image" Target="../media/image12.tiff"/><Relationship Id="rId15" Type="http://schemas.openxmlformats.org/officeDocument/2006/relationships/image" Target="../media/image22.tiff"/><Relationship Id="rId10" Type="http://schemas.openxmlformats.org/officeDocument/2006/relationships/image" Target="../media/image17.tiff"/><Relationship Id="rId4" Type="http://schemas.openxmlformats.org/officeDocument/2006/relationships/image" Target="../media/image11.tiff"/><Relationship Id="rId9" Type="http://schemas.openxmlformats.org/officeDocument/2006/relationships/image" Target="../media/image16.tiff"/><Relationship Id="rId14" Type="http://schemas.openxmlformats.org/officeDocument/2006/relationships/image" Target="../media/image21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1903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hexagon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cube?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True or False</a:t>
            </a:r>
            <a:r>
              <a:rPr lang="en-GB" sz="2800" baseline="0" dirty="0">
                <a:solidFill>
                  <a:prstClr val="black"/>
                </a:solidFill>
                <a:latin typeface="Comic Sans MS" panose="030F0702030302020204" pitchFamily="66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Cones have a circular face.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What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comes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Jump, clap, stomp, jump, clap, stomp, jump, ______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65757" y="1606064"/>
            <a:ext cx="1356947" cy="953038"/>
          </a:xfrm>
          <a:prstGeom prst="rect">
            <a:avLst/>
          </a:prstGeom>
        </p:spPr>
      </p:pic>
      <p:sp>
        <p:nvSpPr>
          <p:cNvPr id="3" name="Hexagon 2"/>
          <p:cNvSpPr/>
          <p:nvPr/>
        </p:nvSpPr>
        <p:spPr>
          <a:xfrm>
            <a:off x="6363824" y="555748"/>
            <a:ext cx="585782" cy="60141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Triangle 4"/>
          <p:cNvSpPr/>
          <p:nvPr/>
        </p:nvSpPr>
        <p:spPr>
          <a:xfrm>
            <a:off x="5112265" y="454259"/>
            <a:ext cx="710619" cy="735312"/>
          </a:xfrm>
          <a:prstGeom prst="rt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ube 12"/>
          <p:cNvSpPr/>
          <p:nvPr/>
        </p:nvSpPr>
        <p:spPr>
          <a:xfrm>
            <a:off x="5293664" y="1833802"/>
            <a:ext cx="638629" cy="638629"/>
          </a:xfrm>
          <a:prstGeom prst="cub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058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hexagon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cube?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True or False</a:t>
            </a:r>
            <a:r>
              <a:rPr lang="en-GB" sz="2800" baseline="0" dirty="0">
                <a:solidFill>
                  <a:prstClr val="black"/>
                </a:solidFill>
                <a:latin typeface="Comic Sans MS" panose="030F0702030302020204" pitchFamily="66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Cones have a circular face.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What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comes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Jump, clap, stomp, jump, clap, stomp, jump, ______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65757" y="1606064"/>
            <a:ext cx="1356947" cy="953038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228795" y="421849"/>
            <a:ext cx="914461" cy="876250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902360" y="1617636"/>
            <a:ext cx="1421238" cy="100763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283387" y="3550689"/>
            <a:ext cx="163931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True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02863" y="4999331"/>
            <a:ext cx="163931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clap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Hexagon 2"/>
          <p:cNvSpPr/>
          <p:nvPr/>
        </p:nvSpPr>
        <p:spPr>
          <a:xfrm>
            <a:off x="6363824" y="555748"/>
            <a:ext cx="585782" cy="60141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Triangle 4"/>
          <p:cNvSpPr/>
          <p:nvPr/>
        </p:nvSpPr>
        <p:spPr>
          <a:xfrm>
            <a:off x="5112265" y="454259"/>
            <a:ext cx="710619" cy="735312"/>
          </a:xfrm>
          <a:prstGeom prst="rt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ube 12"/>
          <p:cNvSpPr/>
          <p:nvPr/>
        </p:nvSpPr>
        <p:spPr>
          <a:xfrm>
            <a:off x="5293664" y="1833802"/>
            <a:ext cx="638629" cy="638629"/>
          </a:xfrm>
          <a:prstGeom prst="cub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234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 rot="841090">
            <a:off x="4058021" y="1433048"/>
            <a:ext cx="2061881" cy="67712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95484C0F-6CAB-D146-A44A-9C69D03D8D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061" y="1515359"/>
            <a:ext cx="3166264" cy="32896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8A5DB0A8-F384-EE4D-B2D2-6E85F69CE3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5061" y="1525639"/>
            <a:ext cx="3166264" cy="32793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F44E4D88-74CC-1F4C-9E45-24D046EE96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7716" y="1525639"/>
            <a:ext cx="3166264" cy="32793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B66E5EEE-125C-CA48-A05B-E2EDEEE0C9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0371" y="1525639"/>
            <a:ext cx="3166264" cy="32793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FA11FD5F-2EFC-314E-B152-7BF44A92D0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0371" y="1538339"/>
            <a:ext cx="3166264" cy="327934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D2B4734D-98DA-8D45-AE3B-D6E6D34CEF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97716" y="1538339"/>
            <a:ext cx="3166264" cy="327934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B7CAAA7A-301C-7C48-8612-E8F13C2945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68227" y="1540759"/>
            <a:ext cx="3145704" cy="32896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9939753A-7FEA-9F47-BF6C-F243C34873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68227" y="1553459"/>
            <a:ext cx="3145704" cy="328962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3E4CF146-1A4F-9B41-9303-A205B1380DE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97761" y="1566159"/>
            <a:ext cx="3145704" cy="328962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B0CF4E4B-C6C8-7B4E-947B-BEB421137D7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65989" y="1578859"/>
            <a:ext cx="3176544" cy="328962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63C9A514-7A98-2242-94F6-8BDEB3E6411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72361" y="1581279"/>
            <a:ext cx="3176544" cy="329990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3E2D8465-E8C1-F344-A1AD-46E8F26125F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30860" y="1566159"/>
            <a:ext cx="3320465" cy="331018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 rot="19960348">
            <a:off x="5691077" y="1562330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DAF26DCC-7484-BB4D-8D5F-21A95B8A9DA3}"/>
              </a:ext>
            </a:extLst>
          </p:cNvPr>
          <p:cNvSpPr/>
          <p:nvPr/>
        </p:nvSpPr>
        <p:spPr>
          <a:xfrm>
            <a:off x="1248673" y="2338999"/>
            <a:ext cx="1705487" cy="894004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84C24DA7-19F2-AF4D-AAA2-5F631A5A663B}"/>
              </a:ext>
            </a:extLst>
          </p:cNvPr>
          <p:cNvSpPr/>
          <p:nvPr/>
        </p:nvSpPr>
        <p:spPr>
          <a:xfrm>
            <a:off x="1248673" y="3972105"/>
            <a:ext cx="1705487" cy="894004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20A054B0-1B79-D543-B33E-238463BD8767}"/>
              </a:ext>
            </a:extLst>
          </p:cNvPr>
          <p:cNvSpPr/>
          <p:nvPr/>
        </p:nvSpPr>
        <p:spPr>
          <a:xfrm>
            <a:off x="1248673" y="3209498"/>
            <a:ext cx="1705487" cy="786111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E1A4B6C3-2CC4-7B41-A4DC-320A5A598957}"/>
              </a:ext>
            </a:extLst>
          </p:cNvPr>
          <p:cNvSpPr/>
          <p:nvPr/>
        </p:nvSpPr>
        <p:spPr>
          <a:xfrm>
            <a:off x="1248673" y="1576393"/>
            <a:ext cx="1705487" cy="786111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A96009B3-0A87-324A-A598-932515B61B1F}"/>
              </a:ext>
            </a:extLst>
          </p:cNvPr>
          <p:cNvSpPr/>
          <p:nvPr/>
        </p:nvSpPr>
        <p:spPr>
          <a:xfrm>
            <a:off x="2952594" y="2362976"/>
            <a:ext cx="893694" cy="842381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CD165A0A-6EDB-C04E-B236-8E81423EE978}"/>
              </a:ext>
            </a:extLst>
          </p:cNvPr>
          <p:cNvSpPr/>
          <p:nvPr/>
        </p:nvSpPr>
        <p:spPr>
          <a:xfrm flipH="1">
            <a:off x="354979" y="2362504"/>
            <a:ext cx="893694" cy="842852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1964184" y="1659088"/>
            <a:ext cx="46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945715" y="2399402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92869" y="2478091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 rot="1896253">
            <a:off x="5615692" y="3197102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892868" y="3334336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407145" y="4021761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89607" y="4107693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 rot="21211473">
            <a:off x="4629898" y="2758676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03681" y="2492383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 rot="815578">
            <a:off x="7205112" y="2644783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233938" y="2492383"/>
            <a:ext cx="417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05" y="388626"/>
            <a:ext cx="1459906" cy="10081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007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after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"/>
                            </p:stCondLst>
                            <p:childTnLst>
                              <p:par>
                                <p:cTn id="46" presetID="1" presetClass="exit" presetSubtype="0" fill="hold" nodeType="after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DAF26DCC-7484-BB4D-8D5F-21A95B8A9DA3}"/>
              </a:ext>
            </a:extLst>
          </p:cNvPr>
          <p:cNvSpPr/>
          <p:nvPr/>
        </p:nvSpPr>
        <p:spPr>
          <a:xfrm>
            <a:off x="5312672" y="4026183"/>
            <a:ext cx="2160000" cy="360000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84C24DA7-19F2-AF4D-AAA2-5F631A5A663B}"/>
              </a:ext>
            </a:extLst>
          </p:cNvPr>
          <p:cNvSpPr/>
          <p:nvPr/>
        </p:nvSpPr>
        <p:spPr>
          <a:xfrm>
            <a:off x="5312672" y="4762200"/>
            <a:ext cx="2160000" cy="360000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20A054B0-1B79-D543-B33E-238463BD8767}"/>
              </a:ext>
            </a:extLst>
          </p:cNvPr>
          <p:cNvSpPr/>
          <p:nvPr/>
        </p:nvSpPr>
        <p:spPr>
          <a:xfrm>
            <a:off x="5312672" y="4388114"/>
            <a:ext cx="2160000" cy="360000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E1A4B6C3-2CC4-7B41-A4DC-320A5A598957}"/>
              </a:ext>
            </a:extLst>
          </p:cNvPr>
          <p:cNvSpPr/>
          <p:nvPr/>
        </p:nvSpPr>
        <p:spPr>
          <a:xfrm>
            <a:off x="5312672" y="3659723"/>
            <a:ext cx="2160000" cy="360000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A96009B3-0A87-324A-A598-932515B61B1F}"/>
              </a:ext>
            </a:extLst>
          </p:cNvPr>
          <p:cNvSpPr/>
          <p:nvPr/>
        </p:nvSpPr>
        <p:spPr>
          <a:xfrm>
            <a:off x="7482027" y="4026183"/>
            <a:ext cx="360000" cy="360000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CD165A0A-6EDB-C04E-B236-8E81423EE978}"/>
              </a:ext>
            </a:extLst>
          </p:cNvPr>
          <p:cNvSpPr/>
          <p:nvPr/>
        </p:nvSpPr>
        <p:spPr>
          <a:xfrm flipH="1">
            <a:off x="4943605" y="4026183"/>
            <a:ext cx="360000" cy="360000"/>
          </a:xfrm>
          <a:prstGeom prst="rect">
            <a:avLst/>
          </a:prstGeom>
          <a:gradFill flip="none" rotWithShape="1">
            <a:gsLst>
              <a:gs pos="0">
                <a:srgbClr val="E9B46E">
                  <a:shade val="30000"/>
                  <a:satMod val="115000"/>
                </a:srgbClr>
              </a:gs>
              <a:gs pos="50000">
                <a:srgbClr val="E9B46E">
                  <a:shade val="67500"/>
                  <a:satMod val="115000"/>
                </a:srgbClr>
              </a:gs>
              <a:gs pos="100000">
                <a:srgbClr val="E9B46E">
                  <a:shade val="100000"/>
                  <a:satMod val="115000"/>
                </a:srgbClr>
              </a:gs>
            </a:gsLst>
            <a:lin ang="10800000" scaled="1"/>
            <a:tileRect/>
          </a:gradFill>
          <a:ln w="28575">
            <a:solidFill>
              <a:schemeClr val="tx1"/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5" name="TextBox 54"/>
          <p:cNvSpPr txBox="1"/>
          <p:nvPr/>
        </p:nvSpPr>
        <p:spPr>
          <a:xfrm>
            <a:off x="6225025" y="3582518"/>
            <a:ext cx="462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endParaRPr lang="en-GB" sz="2800" i="1" dirty="0">
              <a:latin typeface="Comic Sans MS" panose="030F0702030302020204" pitchFamily="66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168773" y="3965953"/>
            <a:ext cx="41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endParaRPr lang="en-GB" sz="2800" i="1" dirty="0">
              <a:latin typeface="Comic Sans MS" panose="030F0702030302020204" pitchFamily="66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162153" y="4313889"/>
            <a:ext cx="41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i="1" dirty="0"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157991" y="4701937"/>
            <a:ext cx="41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endParaRPr lang="en-GB" sz="2800" i="1" dirty="0">
              <a:latin typeface="Comic Sans MS" panose="030F0702030302020204" pitchFamily="66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929009" y="3955586"/>
            <a:ext cx="41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  <a:endParaRPr lang="en-GB" sz="2800" i="1" dirty="0">
              <a:latin typeface="Comic Sans MS" panose="030F0702030302020204" pitchFamily="66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470865" y="3955587"/>
            <a:ext cx="41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6</a:t>
            </a:r>
            <a:endParaRPr lang="en-GB" sz="2800" i="1" dirty="0">
              <a:latin typeface="Comic Sans MS" panose="030F0702030302020204" pitchFamily="66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05" y="388626"/>
            <a:ext cx="1459906" cy="1008186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 rot="2812394">
            <a:off x="530768" y="464335"/>
            <a:ext cx="3593996" cy="3594165"/>
            <a:chOff x="589975" y="365880"/>
            <a:chExt cx="3593996" cy="3594165"/>
          </a:xfrm>
        </p:grpSpPr>
        <p:sp>
          <p:nvSpPr>
            <p:cNvPr id="2" name="Rectangle 1"/>
            <p:cNvSpPr/>
            <p:nvPr/>
          </p:nvSpPr>
          <p:spPr>
            <a:xfrm>
              <a:off x="1727200" y="1503274"/>
              <a:ext cx="1319377" cy="1319377"/>
            </a:xfrm>
            <a:prstGeom prst="rect">
              <a:avLst/>
            </a:prstGeom>
            <a:solidFill>
              <a:srgbClr val="F6E967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Isosceles Triangle 2"/>
            <p:cNvSpPr/>
            <p:nvPr/>
          </p:nvSpPr>
          <p:spPr>
            <a:xfrm>
              <a:off x="1727199" y="365880"/>
              <a:ext cx="1319377" cy="1137394"/>
            </a:xfrm>
            <a:prstGeom prst="triangle">
              <a:avLst/>
            </a:prstGeom>
            <a:solidFill>
              <a:srgbClr val="F6E967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7" name="Isosceles Triangle 46"/>
            <p:cNvSpPr/>
            <p:nvPr/>
          </p:nvSpPr>
          <p:spPr>
            <a:xfrm rot="5400000">
              <a:off x="2955585" y="1594266"/>
              <a:ext cx="1319377" cy="1137394"/>
            </a:xfrm>
            <a:prstGeom prst="triangle">
              <a:avLst/>
            </a:prstGeom>
            <a:solidFill>
              <a:srgbClr val="F6E967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8" name="Isosceles Triangle 67"/>
            <p:cNvSpPr/>
            <p:nvPr/>
          </p:nvSpPr>
          <p:spPr>
            <a:xfrm rot="10800000">
              <a:off x="1727369" y="2822651"/>
              <a:ext cx="1319377" cy="1137394"/>
            </a:xfrm>
            <a:prstGeom prst="triangle">
              <a:avLst/>
            </a:prstGeom>
            <a:solidFill>
              <a:srgbClr val="F6E967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9" name="Isosceles Triangle 68"/>
            <p:cNvSpPr/>
            <p:nvPr/>
          </p:nvSpPr>
          <p:spPr>
            <a:xfrm rot="16200000">
              <a:off x="498983" y="1594265"/>
              <a:ext cx="1319377" cy="1137394"/>
            </a:xfrm>
            <a:prstGeom prst="triangle">
              <a:avLst/>
            </a:prstGeom>
            <a:solidFill>
              <a:srgbClr val="F6E967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sp>
        <p:nvSpPr>
          <p:cNvPr id="5" name="Cube 4"/>
          <p:cNvSpPr/>
          <p:nvPr/>
        </p:nvSpPr>
        <p:spPr>
          <a:xfrm>
            <a:off x="5233636" y="2548991"/>
            <a:ext cx="2287366" cy="430885"/>
          </a:xfrm>
          <a:prstGeom prst="cube">
            <a:avLst/>
          </a:prstGeom>
          <a:gradFill flip="none" rotWithShape="1">
            <a:gsLst>
              <a:gs pos="0">
                <a:srgbClr val="C08F4E"/>
              </a:gs>
              <a:gs pos="23000">
                <a:srgbClr val="D39D56"/>
              </a:gs>
              <a:gs pos="69000">
                <a:srgbClr val="AA7E44"/>
              </a:gs>
              <a:gs pos="97000">
                <a:srgbClr val="926C39"/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59" y="3317818"/>
            <a:ext cx="2493332" cy="2493332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2120854" y="1779243"/>
            <a:ext cx="4621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1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359598" y="1103050"/>
            <a:ext cx="417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2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27198" y="1199701"/>
            <a:ext cx="417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3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811533" y="2716501"/>
            <a:ext cx="417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4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297337" y="2548991"/>
            <a:ext cx="417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5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224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/>
      <p:bldP spid="57" grpId="0"/>
      <p:bldP spid="59" grpId="0"/>
      <p:bldP spid="61" grpId="0"/>
      <p:bldP spid="63" grpId="0"/>
      <p:bldP spid="65" grpId="0"/>
      <p:bldP spid="5" grpId="0" animBg="1"/>
      <p:bldP spid="71" grpId="0"/>
      <p:bldP spid="72" grpId="0"/>
      <p:bldP spid="73" grpId="0"/>
      <p:bldP spid="74" grpId="0"/>
      <p:bldP spid="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122" y="168651"/>
            <a:ext cx="1275398" cy="1760737"/>
          </a:xfrm>
          <a:prstGeom prst="rect">
            <a:avLst/>
          </a:prstGeom>
        </p:spPr>
      </p:pic>
      <p:sp>
        <p:nvSpPr>
          <p:cNvPr id="3" name="Cube 2"/>
          <p:cNvSpPr/>
          <p:nvPr/>
        </p:nvSpPr>
        <p:spPr>
          <a:xfrm>
            <a:off x="1571237" y="1502687"/>
            <a:ext cx="1642821" cy="743919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an 3"/>
          <p:cNvSpPr/>
          <p:nvPr/>
        </p:nvSpPr>
        <p:spPr>
          <a:xfrm>
            <a:off x="2020687" y="2503525"/>
            <a:ext cx="743919" cy="1441343"/>
          </a:xfrm>
          <a:prstGeom prst="can">
            <a:avLst/>
          </a:prstGeom>
          <a:solidFill>
            <a:schemeClr val="accent1">
              <a:lumMod val="40000"/>
              <a:lumOff val="6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 4"/>
          <p:cNvSpPr/>
          <p:nvPr/>
        </p:nvSpPr>
        <p:spPr>
          <a:xfrm>
            <a:off x="1370743" y="4462863"/>
            <a:ext cx="2456480" cy="808498"/>
          </a:xfrm>
          <a:custGeom>
            <a:avLst/>
            <a:gdLst>
              <a:gd name="connsiteX0" fmla="*/ 426204 w 2456480"/>
              <a:gd name="connsiteY0" fmla="*/ 2585 h 808498"/>
              <a:gd name="connsiteX1" fmla="*/ 426207 w 2456480"/>
              <a:gd name="connsiteY1" fmla="*/ 2590 h 808498"/>
              <a:gd name="connsiteX2" fmla="*/ 844311 w 2456480"/>
              <a:gd name="connsiteY2" fmla="*/ 808496 h 808498"/>
              <a:gd name="connsiteX3" fmla="*/ 852406 w 2456480"/>
              <a:gd name="connsiteY3" fmla="*/ 808496 h 808498"/>
              <a:gd name="connsiteX4" fmla="*/ 852407 w 2456480"/>
              <a:gd name="connsiteY4" fmla="*/ 808498 h 808498"/>
              <a:gd name="connsiteX5" fmla="*/ 0 w 2456480"/>
              <a:gd name="connsiteY5" fmla="*/ 808498 h 808498"/>
              <a:gd name="connsiteX6" fmla="*/ 2030277 w 2456480"/>
              <a:gd name="connsiteY6" fmla="*/ 0 h 808498"/>
              <a:gd name="connsiteX7" fmla="*/ 2456480 w 2456480"/>
              <a:gd name="connsiteY7" fmla="*/ 805913 h 808498"/>
              <a:gd name="connsiteX8" fmla="*/ 1613510 w 2456480"/>
              <a:gd name="connsiteY8" fmla="*/ 805913 h 808498"/>
              <a:gd name="connsiteX9" fmla="*/ 1612170 w 2456480"/>
              <a:gd name="connsiteY9" fmla="*/ 808496 h 808498"/>
              <a:gd name="connsiteX10" fmla="*/ 852406 w 2456480"/>
              <a:gd name="connsiteY10" fmla="*/ 808496 h 808498"/>
              <a:gd name="connsiteX11" fmla="*/ 426207 w 2456480"/>
              <a:gd name="connsiteY11" fmla="*/ 2590 h 808498"/>
              <a:gd name="connsiteX12" fmla="*/ 426203 w 2456480"/>
              <a:gd name="connsiteY12" fmla="*/ 2583 h 808498"/>
              <a:gd name="connsiteX13" fmla="*/ 2028911 w 2456480"/>
              <a:gd name="connsiteY13" fmla="*/ 2583 h 808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456480" h="808498">
                <a:moveTo>
                  <a:pt x="426204" y="2585"/>
                </a:moveTo>
                <a:lnTo>
                  <a:pt x="426207" y="2590"/>
                </a:lnTo>
                <a:lnTo>
                  <a:pt x="844311" y="808496"/>
                </a:lnTo>
                <a:lnTo>
                  <a:pt x="852406" y="808496"/>
                </a:lnTo>
                <a:lnTo>
                  <a:pt x="852407" y="808498"/>
                </a:lnTo>
                <a:lnTo>
                  <a:pt x="0" y="808498"/>
                </a:lnTo>
                <a:close/>
                <a:moveTo>
                  <a:pt x="2030277" y="0"/>
                </a:moveTo>
                <a:lnTo>
                  <a:pt x="2456480" y="805913"/>
                </a:lnTo>
                <a:lnTo>
                  <a:pt x="1613510" y="805913"/>
                </a:lnTo>
                <a:lnTo>
                  <a:pt x="1612170" y="808496"/>
                </a:lnTo>
                <a:lnTo>
                  <a:pt x="852406" y="808496"/>
                </a:lnTo>
                <a:lnTo>
                  <a:pt x="426207" y="2590"/>
                </a:lnTo>
                <a:lnTo>
                  <a:pt x="426203" y="2583"/>
                </a:lnTo>
                <a:lnTo>
                  <a:pt x="2028911" y="2583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423518" y="593781"/>
            <a:ext cx="6681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Which face did he use?</a:t>
            </a:r>
            <a:endParaRPr lang="en-GB" sz="3600" i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09525" y="2207681"/>
            <a:ext cx="595086" cy="59508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683326" y="1090027"/>
            <a:ext cx="647484" cy="647484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6588204" y="3306577"/>
            <a:ext cx="837729" cy="722180"/>
          </a:xfrm>
          <a:prstGeom prst="triangl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926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-0.4 0.276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00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-0.33646 -0.1025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23" y="-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00139 L -0.31267 0.102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55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be 1"/>
          <p:cNvSpPr/>
          <p:nvPr/>
        </p:nvSpPr>
        <p:spPr>
          <a:xfrm>
            <a:off x="2309248" y="894945"/>
            <a:ext cx="3471620" cy="3471620"/>
          </a:xfrm>
          <a:prstGeom prst="cub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587" y="304179"/>
            <a:ext cx="1275398" cy="17607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1531" y="2237940"/>
            <a:ext cx="7350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Comic Sans MS" panose="030F0702030302020204" pitchFamily="66" charset="0"/>
              </a:rPr>
              <a:t>2</a:t>
            </a:r>
            <a:endParaRPr lang="en-GB" sz="8800" i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722" y="1581633"/>
            <a:ext cx="1362487" cy="25727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2376473">
            <a:off x="3583001" y="747148"/>
            <a:ext cx="735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Comic Sans MS" panose="030F0702030302020204" pitchFamily="66" charset="0"/>
              </a:rPr>
              <a:t>1</a:t>
            </a:r>
            <a:endParaRPr lang="en-GB" sz="7200" i="1" dirty="0">
              <a:latin typeface="Comic Sans MS" panose="030F0702030302020204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97788" y="894945"/>
            <a:ext cx="3471620" cy="3471620"/>
            <a:chOff x="2297788" y="1828800"/>
            <a:chExt cx="3471620" cy="3471620"/>
          </a:xfrm>
        </p:grpSpPr>
        <p:grpSp>
          <p:nvGrpSpPr>
            <p:cNvPr id="8" name="Group 7"/>
            <p:cNvGrpSpPr/>
            <p:nvPr/>
          </p:nvGrpSpPr>
          <p:grpSpPr>
            <a:xfrm>
              <a:off x="2297788" y="4417017"/>
              <a:ext cx="3471620" cy="883403"/>
              <a:chOff x="2309248" y="1828800"/>
              <a:chExt cx="3471620" cy="883403"/>
            </a:xfrm>
          </p:grpSpPr>
          <p:cxnSp>
            <p:nvCxnSpPr>
              <p:cNvPr id="10" name="Straight Connector 9"/>
              <p:cNvCxnSpPr/>
              <p:nvPr/>
            </p:nvCxnSpPr>
            <p:spPr>
              <a:xfrm flipH="1">
                <a:off x="2309248" y="1828800"/>
                <a:ext cx="892283" cy="883403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3201531" y="1828800"/>
                <a:ext cx="2579337" cy="0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9" name="Straight Connector 8"/>
            <p:cNvCxnSpPr/>
            <p:nvPr/>
          </p:nvCxnSpPr>
          <p:spPr>
            <a:xfrm flipV="1">
              <a:off x="3184098" y="1828800"/>
              <a:ext cx="0" cy="2588217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Rectangle 11"/>
          <p:cNvSpPr/>
          <p:nvPr/>
        </p:nvSpPr>
        <p:spPr>
          <a:xfrm>
            <a:off x="362299" y="4671373"/>
            <a:ext cx="21114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Faces: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/>
          </a:p>
        </p:txBody>
      </p:sp>
      <p:sp>
        <p:nvSpPr>
          <p:cNvPr id="13" name="Rounded Rectangle 12"/>
          <p:cNvSpPr/>
          <p:nvPr/>
        </p:nvSpPr>
        <p:spPr>
          <a:xfrm>
            <a:off x="1975267" y="4671372"/>
            <a:ext cx="322521" cy="64633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74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760" y="2157717"/>
            <a:ext cx="2370306" cy="23703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447" y="1825854"/>
            <a:ext cx="2397396" cy="28985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82" y="2157717"/>
            <a:ext cx="2370306" cy="237030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56343" y="264891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Curved surfaces</a:t>
            </a:r>
            <a:endParaRPr lang="en-GB" sz="4800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96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615" y="3370361"/>
            <a:ext cx="1928914" cy="2332132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019109" y="1273189"/>
            <a:ext cx="2309731" cy="1500150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856343" y="159961"/>
            <a:ext cx="6705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Curved surfaces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3" name="Regular Pentagon 2"/>
          <p:cNvSpPr/>
          <p:nvPr/>
        </p:nvSpPr>
        <p:spPr>
          <a:xfrm>
            <a:off x="1079181" y="3370361"/>
            <a:ext cx="2189585" cy="2085319"/>
          </a:xfrm>
          <a:prstGeom prst="pentagon">
            <a:avLst/>
          </a:prstGeom>
          <a:solidFill>
            <a:schemeClr val="accent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631493" y="959374"/>
            <a:ext cx="3161021" cy="4984964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193" y="876704"/>
            <a:ext cx="2251758" cy="2251758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697013" y="959374"/>
            <a:ext cx="3161021" cy="4984964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108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1.66667E-6 0.156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10" grpId="0" animBg="1"/>
      <p:bldP spid="10" grpId="2" animBg="1"/>
      <p:bldP spid="10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509924" y="4963716"/>
            <a:ext cx="2272735" cy="1003624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520528" y="4900986"/>
            <a:ext cx="2510298" cy="82994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659" y="968172"/>
            <a:ext cx="3333750" cy="3333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536" y="1629966"/>
            <a:ext cx="3333750" cy="3333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7102"/>
            <a:ext cx="3292585" cy="39762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6343" y="264891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Flat faces</a:t>
            </a:r>
            <a:endParaRPr lang="en-GB" sz="4800" i="1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645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-4.72222E-6 0.1875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1.94444E-6 0.16134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05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</a:t>
            </a:r>
            <a:br>
              <a:rPr lang="en-GB" dirty="0"/>
            </a:br>
            <a:r>
              <a:rPr lang="en-GB" dirty="0"/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90985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6.2|10.8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4|0.9|0.9|2.3|1.6|1|1|0.8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5|2.3|0.7|0.8|0.8|0.7|0.8|5.3|8.5|4.2|1|0.9|0.8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8.3|8.5|4.1|4.9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0.9|0.9|24.2|9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22|2.5|1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 w="1905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F0E787-B26D-4D1B-B6BC-02C782B4E6ED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12397</TotalTime>
  <Words>171</Words>
  <Application>Microsoft Office PowerPoint</Application>
  <PresentationFormat>On-screen Show (4:3)</PresentationFormat>
  <Paragraphs>62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the rest of the questions on 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109</cp:revision>
  <dcterms:created xsi:type="dcterms:W3CDTF">2019-07-05T11:02:13Z</dcterms:created>
  <dcterms:modified xsi:type="dcterms:W3CDTF">2021-02-08T12:20:27Z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