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98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6377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02331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4256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2797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5750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886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52381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211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569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1985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C2EF07-AEDF-4CD1-9124-A9124BE20016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BD8818-6DDE-4956-936A-2896B4243C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5618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59632" y="404664"/>
            <a:ext cx="6624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 smtClean="0">
                <a:latin typeface="Maiandra GD" pitchFamily="34" charset="0"/>
              </a:rPr>
              <a:t>VE Day inspired crafts</a:t>
            </a:r>
            <a:endParaRPr lang="en-GB" b="1" u="sng" dirty="0">
              <a:latin typeface="Maiandra GD" pitchFamily="34" charset="0"/>
            </a:endParaRPr>
          </a:p>
        </p:txBody>
      </p:sp>
      <p:pic>
        <p:nvPicPr>
          <p:cNvPr id="1026" name="Picture 2" descr="17 Best VE Day crafts images | Poppy craft, Ww1 art, Remembrance da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7622"/>
            <a:ext cx="2247900" cy="439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VE Day Inspired crafts &amp; recipies | Preston Park Museum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62" r="12584"/>
          <a:stretch/>
        </p:blipFill>
        <p:spPr bwMode="auto">
          <a:xfrm>
            <a:off x="3557460" y="968773"/>
            <a:ext cx="5222040" cy="272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Blog | Craft kits for kids, War medals, History project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2" name="Picture 8" descr="Blog | Craft kits for kids, War medals, History project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459" y="3789040"/>
            <a:ext cx="5222040" cy="238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25 Airplane Projects Kids Lov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184" y="4714234"/>
            <a:ext cx="2002171" cy="2002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73192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WWII battleship duct tape and cardboard | Craft activities for ..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260649"/>
            <a:ext cx="3301329" cy="2465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Easy Paper Tank. How to make TANK with CARDBOARD! - YouTub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9" y="372098"/>
            <a:ext cx="4185522" cy="23543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WWII bomb shelter | Air raid shelter, Bomb shelt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36" y="3450132"/>
            <a:ext cx="2896541" cy="2630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World War two art work, P7 display ideas, Blitz, London skyline ...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90" b="4398"/>
          <a:stretch/>
        </p:blipFill>
        <p:spPr bwMode="auto">
          <a:xfrm>
            <a:off x="3940027" y="2996952"/>
            <a:ext cx="4645225" cy="3128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4173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4</Words>
  <Application>Microsoft Office PowerPoint</Application>
  <PresentationFormat>On-screen Show (4:3)</PresentationFormat>
  <Paragraphs>1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Liz King</cp:lastModifiedBy>
  <cp:revision>3</cp:revision>
  <dcterms:created xsi:type="dcterms:W3CDTF">2020-05-05T12:58:07Z</dcterms:created>
  <dcterms:modified xsi:type="dcterms:W3CDTF">2020-05-05T13:27:25Z</dcterms:modified>
</cp:coreProperties>
</file>