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72" r:id="rId1"/>
  </p:sldMasterIdLst>
  <p:sldIdLst>
    <p:sldId id="261" r:id="rId2"/>
    <p:sldId id="262" r:id="rId3"/>
    <p:sldId id="490" r:id="rId4"/>
    <p:sldId id="505" r:id="rId5"/>
    <p:sldId id="539" r:id="rId6"/>
    <p:sldId id="540" r:id="rId7"/>
    <p:sldId id="541" r:id="rId8"/>
    <p:sldId id="542" r:id="rId9"/>
    <p:sldId id="543" r:id="rId10"/>
    <p:sldId id="544" r:id="rId11"/>
    <p:sldId id="545" r:id="rId12"/>
    <p:sldId id="546" r:id="rId13"/>
    <p:sldId id="547" r:id="rId14"/>
    <p:sldId id="548" r:id="rId15"/>
    <p:sldId id="549" r:id="rId16"/>
    <p:sldId id="527" r:id="rId17"/>
    <p:sldId id="550" r:id="rId18"/>
    <p:sldId id="551" r:id="rId19"/>
    <p:sldId id="515" r:id="rId20"/>
    <p:sldId id="504" r:id="rId21"/>
  </p:sldIdLst>
  <p:sldSz cx="9144000" cy="6858000" type="screen4x3"/>
  <p:notesSz cx="6858000" cy="9144000"/>
  <p:embeddedFontLst>
    <p:embeddedFont>
      <p:font typeface="Tuffy" panose="020B0603060100000000" charset="0"/>
      <p:regular r:id="rId22"/>
      <p:bold r:id="rId23"/>
      <p:italic r:id="rId24"/>
      <p:boldItalic r:id="rId25"/>
    </p:embeddedFont>
    <p:embeddedFont>
      <p:font typeface="Twinkl SemiBold" charset="0"/>
      <p:bold r:id="rId26"/>
    </p:embeddedFont>
    <p:embeddedFont>
      <p:font typeface="Twinkl" panose="020B0604020202020204" charset="0"/>
      <p:regular r:id="rId27"/>
      <p:bold r:id="rId28"/>
    </p:embeddedFont>
    <p:embeddedFont>
      <p:font typeface="Sassoon Infant Md" panose="02000603050000020003" charset="0"/>
      <p:regular r:id="rId29"/>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432" userDrawn="1">
          <p15:clr>
            <a:srgbClr val="A4A3A4"/>
          </p15:clr>
        </p15:guide>
        <p15:guide id="2" pos="2857" userDrawn="1">
          <p15:clr>
            <a:srgbClr val="A4A3A4"/>
          </p15:clr>
        </p15:guide>
        <p15:guide id="3" pos="476" userDrawn="1">
          <p15:clr>
            <a:srgbClr val="A4A3A4"/>
          </p15:clr>
        </p15:guide>
        <p15:guide id="4" pos="5193" userDrawn="1">
          <p15:clr>
            <a:srgbClr val="A4A3A4"/>
          </p15:clr>
        </p15:guide>
        <p15:guide id="5" pos="5284" userDrawn="1">
          <p15:clr>
            <a:srgbClr val="A4A3A4"/>
          </p15:clr>
        </p15:guide>
        <p15:guide id="7" orient="horz" pos="323">
          <p15:clr>
            <a:srgbClr val="A4A3A4"/>
          </p15:clr>
        </p15:guide>
        <p15:guide id="8" orient="horz" pos="482">
          <p15:clr>
            <a:srgbClr val="A4A3A4"/>
          </p15:clr>
        </p15:guide>
        <p15:guide id="9" orient="horz" pos="3974" userDrawn="1">
          <p15:clr>
            <a:srgbClr val="A4A3A4"/>
          </p15:clr>
        </p15:guide>
        <p15:guide id="10" orient="horz" pos="383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2B3A2"/>
    <a:srgbClr val="E61F67"/>
    <a:srgbClr val="F9B000"/>
    <a:srgbClr val="4DB1E4"/>
    <a:srgbClr val="FFC000"/>
    <a:srgbClr val="00B050"/>
    <a:srgbClr val="AFDEF8"/>
    <a:srgbClr val="4DB1E5"/>
    <a:srgbClr val="00A7E7"/>
    <a:srgbClr val="6ED4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49" autoAdjust="0"/>
    <p:restoredTop sz="95226" autoAdjust="0"/>
  </p:normalViewPr>
  <p:slideViewPr>
    <p:cSldViewPr snapToGrid="0">
      <p:cViewPr varScale="1">
        <p:scale>
          <a:sx n="70" d="100"/>
          <a:sy n="70" d="100"/>
        </p:scale>
        <p:origin x="1290" y="54"/>
      </p:cViewPr>
      <p:guideLst>
        <p:guide orient="horz" pos="2432"/>
        <p:guide pos="2857"/>
        <p:guide pos="476"/>
        <p:guide pos="5193"/>
        <p:guide pos="5284"/>
        <p:guide orient="horz" pos="323"/>
        <p:guide orient="horz" pos="482"/>
        <p:guide orient="horz" pos="3974"/>
        <p:guide orient="horz" pos="3838"/>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330AF162-5993-4A93-8342-1BBAAA7DE1DC}"/>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Twinkl SemiBold" pitchFamily="2" charset="0"/>
              </a:defRPr>
            </a:lvl1pPr>
          </a:lstStyle>
          <a:p>
            <a:r>
              <a:rPr lang="en-US"/>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Twinkl" pitchFamily="2"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13907279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8BD48972-65A5-431F-8E33-9EC952A2A885}"/>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spTree>
    <p:extLst>
      <p:ext uri="{BB962C8B-B14F-4D97-AF65-F5344CB8AC3E}">
        <p14:creationId xmlns:p14="http://schemas.microsoft.com/office/powerpoint/2010/main" val="22291832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hole Class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D2F7529F-B8FE-4172-85B2-705D2673E974}"/>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3" name="Whole Class">
            <a:extLst>
              <a:ext uri="{FF2B5EF4-FFF2-40B4-BE49-F238E27FC236}">
                <a16:creationId xmlns:a16="http://schemas.microsoft.com/office/drawing/2014/main" id="{03286D33-C98F-404A-AFFE-09D10E67C60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441427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ndividual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4FDC231F-F5BF-4268-BDB5-C803AC93F8CA}"/>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3" name="Individual Work">
            <a:extLst>
              <a:ext uri="{FF2B5EF4-FFF2-40B4-BE49-F238E27FC236}">
                <a16:creationId xmlns:a16="http://schemas.microsoft.com/office/drawing/2014/main" id="{BBA209F3-14EE-496C-B910-B1A7BF5BD17E}"/>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714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irs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E412F82F-1321-4066-89D9-70609F1BB20D}"/>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3" name="Pairs">
            <a:extLst>
              <a:ext uri="{FF2B5EF4-FFF2-40B4-BE49-F238E27FC236}">
                <a16:creationId xmlns:a16="http://schemas.microsoft.com/office/drawing/2014/main" id="{BA777357-75AA-4347-BCE7-20CFA8EC8E3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6341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lking Partners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DE4270B3-B406-4C5E-AF4B-7608AD2C7412}"/>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3" name="Talking Partners">
            <a:extLst>
              <a:ext uri="{FF2B5EF4-FFF2-40B4-BE49-F238E27FC236}">
                <a16:creationId xmlns:a16="http://schemas.microsoft.com/office/drawing/2014/main" id="{9F681FF5-139D-42D2-B93B-68FAEAA410E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4011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Groups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0F3AA686-753A-4E7C-8242-2384CA7D8C7A}"/>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3" name="Group Work">
            <a:extLst>
              <a:ext uri="{FF2B5EF4-FFF2-40B4-BE49-F238E27FC236}">
                <a16:creationId xmlns:a16="http://schemas.microsoft.com/office/drawing/2014/main" id="{338EDAD7-BB1E-4D98-A09A-6C7953C853B6}"/>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08940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ental and Oral Starter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16D15B9C-883B-4221-BD48-C9028D41784D}"/>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3" name="Picture 12">
            <a:extLst>
              <a:ext uri="{FF2B5EF4-FFF2-40B4-BE49-F238E27FC236}">
                <a16:creationId xmlns:a16="http://schemas.microsoft.com/office/drawing/2014/main" id="{22D414EC-6ADC-43F6-9144-46EB30A207A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882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ssesment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B5379F79-E44A-4FC8-A710-6D10E8807A8C}"/>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5" name="Picture 4">
            <a:extLst>
              <a:ext uri="{FF2B5EF4-FFF2-40B4-BE49-F238E27FC236}">
                <a16:creationId xmlns:a16="http://schemas.microsoft.com/office/drawing/2014/main" id="{EAC5F5B7-21B8-411F-8CB1-9C725B6038FB}"/>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itle 1"/>
          <p:cNvSpPr>
            <a:spLocks noGrp="1"/>
          </p:cNvSpPr>
          <p:nvPr>
            <p:ph type="title"/>
          </p:nvPr>
        </p:nvSpPr>
        <p:spPr>
          <a:xfrm>
            <a:off x="457198" y="485773"/>
            <a:ext cx="8220075" cy="1595581"/>
          </a:xfrm>
        </p:spPr>
        <p:txBody>
          <a:bodyPr>
            <a:normAutofit/>
          </a:bodyPr>
          <a:lstStyle>
            <a:lvl1pPr>
              <a:defRPr sz="3600" b="0">
                <a:latin typeface="Twinkl SemiBold" pitchFamily="2" charset="0"/>
              </a:defRPr>
            </a:lvl1pPr>
          </a:lstStyle>
          <a:p>
            <a:r>
              <a:rPr lang="en-US"/>
              <a:t>Click to edit Master title style</a:t>
            </a:r>
            <a:endParaRPr lang="en-US" dirty="0"/>
          </a:p>
        </p:txBody>
      </p:sp>
    </p:spTree>
    <p:extLst>
      <p:ext uri="{BB962C8B-B14F-4D97-AF65-F5344CB8AC3E}">
        <p14:creationId xmlns:p14="http://schemas.microsoft.com/office/powerpoint/2010/main" val="37663053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Twinkl SemiBold" pitchFamily="2" charset="0"/>
              </a:defRPr>
            </a:lvl1pPr>
          </a:lstStyle>
          <a:p>
            <a:r>
              <a:rPr lang="en-US"/>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37455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a:t>Click to edit Master text styles</a:t>
            </a:r>
          </a:p>
        </p:txBody>
      </p:sp>
    </p:spTree>
    <p:extLst>
      <p:ext uri="{BB962C8B-B14F-4D97-AF65-F5344CB8AC3E}">
        <p14:creationId xmlns:p14="http://schemas.microsoft.com/office/powerpoint/2010/main" val="12668684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Slide">
    <p:bg>
      <p:bgPr>
        <a:blipFill dpi="0" rotWithShape="0">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0524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900632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7E0D7465-CCF3-4496-847D-C9936D849D34}"/>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9D118F33-76A0-498C-9519-274318E2C3B8}"/>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21" r:id="rId10"/>
    <p:sldLayoutId id="2147483722" r:id="rId11"/>
    <p:sldLayoutId id="2147483732" r:id="rId12"/>
    <p:sldLayoutId id="2147483733" r:id="rId13"/>
  </p:sldLayoutIdLst>
  <p:txStyles>
    <p:titleStyle>
      <a:lvl1pPr algn="l" rtl="0" eaLnBrk="0" fontAlgn="base" hangingPunct="0">
        <a:lnSpc>
          <a:spcPct val="90000"/>
        </a:lnSpc>
        <a:spcBef>
          <a:spcPct val="0"/>
        </a:spcBef>
        <a:spcAft>
          <a:spcPct val="0"/>
        </a:spcAft>
        <a:defRPr sz="3600" kern="1200">
          <a:solidFill>
            <a:srgbClr val="1C1C1C"/>
          </a:solidFill>
          <a:latin typeface="Twinkl SemiBold" pitchFamily="2" charset="0"/>
          <a:ea typeface="+mj-ea"/>
          <a:cs typeface="+mj-cs"/>
        </a:defRPr>
      </a:lvl1pPr>
      <a:lvl2pPr algn="l" rtl="0" eaLnBrk="0" fontAlgn="base" hangingPunct="0">
        <a:lnSpc>
          <a:spcPct val="90000"/>
        </a:lnSpc>
        <a:spcBef>
          <a:spcPct val="0"/>
        </a:spcBef>
        <a:spcAft>
          <a:spcPct val="0"/>
        </a:spcAft>
        <a:defRPr sz="3600">
          <a:solidFill>
            <a:srgbClr val="1C1C1C"/>
          </a:solidFill>
          <a:latin typeface="Twinkl SemiBold" pitchFamily="2" charset="0"/>
        </a:defRPr>
      </a:lvl2pPr>
      <a:lvl3pPr algn="l" rtl="0" eaLnBrk="0" fontAlgn="base" hangingPunct="0">
        <a:lnSpc>
          <a:spcPct val="90000"/>
        </a:lnSpc>
        <a:spcBef>
          <a:spcPct val="0"/>
        </a:spcBef>
        <a:spcAft>
          <a:spcPct val="0"/>
        </a:spcAft>
        <a:defRPr sz="3600">
          <a:solidFill>
            <a:srgbClr val="1C1C1C"/>
          </a:solidFill>
          <a:latin typeface="Twinkl SemiBold" pitchFamily="2" charset="0"/>
        </a:defRPr>
      </a:lvl3pPr>
      <a:lvl4pPr algn="l" rtl="0" eaLnBrk="0" fontAlgn="base" hangingPunct="0">
        <a:lnSpc>
          <a:spcPct val="90000"/>
        </a:lnSpc>
        <a:spcBef>
          <a:spcPct val="0"/>
        </a:spcBef>
        <a:spcAft>
          <a:spcPct val="0"/>
        </a:spcAft>
        <a:defRPr sz="3600">
          <a:solidFill>
            <a:srgbClr val="1C1C1C"/>
          </a:solidFill>
          <a:latin typeface="Twinkl SemiBold" pitchFamily="2" charset="0"/>
        </a:defRPr>
      </a:lvl4pPr>
      <a:lvl5pPr algn="l" rtl="0" eaLnBrk="0" fontAlgn="base" hangingPunct="0">
        <a:lnSpc>
          <a:spcPct val="90000"/>
        </a:lnSpc>
        <a:spcBef>
          <a:spcPct val="0"/>
        </a:spcBef>
        <a:spcAft>
          <a:spcPct val="0"/>
        </a:spcAft>
        <a:defRPr sz="3600">
          <a:solidFill>
            <a:srgbClr val="1C1C1C"/>
          </a:solidFill>
          <a:latin typeface="Twinkl SemiBold" pitchFamily="2" charset="0"/>
        </a:defRPr>
      </a:lvl5pPr>
      <a:lvl6pPr marL="457200" algn="l" rtl="0" eaLnBrk="1" fontAlgn="base" hangingPunct="1">
        <a:lnSpc>
          <a:spcPct val="90000"/>
        </a:lnSpc>
        <a:spcBef>
          <a:spcPct val="0"/>
        </a:spcBef>
        <a:spcAft>
          <a:spcPct val="0"/>
        </a:spcAft>
        <a:defRPr sz="4000">
          <a:solidFill>
            <a:srgbClr val="1C1C1C"/>
          </a:solidFill>
          <a:latin typeface="Sassoon Infant Md" panose="02000603050000020003" pitchFamily="50" charset="0"/>
        </a:defRPr>
      </a:lvl6pPr>
      <a:lvl7pPr marL="914400" algn="l" rtl="0" eaLnBrk="1" fontAlgn="base" hangingPunct="1">
        <a:lnSpc>
          <a:spcPct val="90000"/>
        </a:lnSpc>
        <a:spcBef>
          <a:spcPct val="0"/>
        </a:spcBef>
        <a:spcAft>
          <a:spcPct val="0"/>
        </a:spcAft>
        <a:defRPr sz="4000">
          <a:solidFill>
            <a:srgbClr val="1C1C1C"/>
          </a:solidFill>
          <a:latin typeface="Sassoon Infant Md" panose="02000603050000020003" pitchFamily="50" charset="0"/>
        </a:defRPr>
      </a:lvl7pPr>
      <a:lvl8pPr marL="1371600" algn="l" rtl="0" eaLnBrk="1" fontAlgn="base" hangingPunct="1">
        <a:lnSpc>
          <a:spcPct val="90000"/>
        </a:lnSpc>
        <a:spcBef>
          <a:spcPct val="0"/>
        </a:spcBef>
        <a:spcAft>
          <a:spcPct val="0"/>
        </a:spcAft>
        <a:defRPr sz="4000">
          <a:solidFill>
            <a:srgbClr val="1C1C1C"/>
          </a:solidFill>
          <a:latin typeface="Sassoon Infant Md" panose="02000603050000020003" pitchFamily="50" charset="0"/>
        </a:defRPr>
      </a:lvl8pPr>
      <a:lvl9pPr marL="1828800" algn="l" rtl="0" eaLnBrk="1" fontAlgn="base" hangingPunct="1">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2" charset="0"/>
          <a:ea typeface="Sassoon Infant Rg" panose="02000503030000020003" pitchFamily="50" charset="0"/>
          <a:cs typeface="Twinkl" pitchFamily="2"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2" charset="0"/>
          <a:ea typeface="Sassoon Infant Rg" panose="02000503030000020003" pitchFamily="50" charset="0"/>
          <a:cs typeface="Twinkl" pitchFamily="2"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Twinkl" pitchFamily="2"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Twinkl" pitchFamily="2"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planit-maths-primary-teaching-resources-year-4/planit-maths-primary-teaching-resources-year-4-number-addition-and-subtraction/planit-maths-primary-teaching-resources-year-4-number---addition-and-subtraction-add-and-subtract-numbers-with-up-to-4-digits-using-the-formal-written-methods-of-columnar-addition-and-subtraction-where-appropriate" TargetMode="Externa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13" Type="http://schemas.openxmlformats.org/officeDocument/2006/relationships/image" Target="../media/image15.png"/><Relationship Id="rId18" Type="http://schemas.openxmlformats.org/officeDocument/2006/relationships/image" Target="../media/image20.png"/><Relationship Id="rId3" Type="http://schemas.openxmlformats.org/officeDocument/2006/relationships/image" Target="../media/image7.png"/><Relationship Id="rId7" Type="http://schemas.openxmlformats.org/officeDocument/2006/relationships/image" Target="../media/image3.png"/><Relationship Id="rId12" Type="http://schemas.openxmlformats.org/officeDocument/2006/relationships/image" Target="../media/image14.png"/><Relationship Id="rId17" Type="http://schemas.openxmlformats.org/officeDocument/2006/relationships/image" Target="../media/image19.png"/><Relationship Id="rId2" Type="http://schemas.openxmlformats.org/officeDocument/2006/relationships/image" Target="../media/image8.png"/><Relationship Id="rId16"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13.png"/><Relationship Id="rId5" Type="http://schemas.openxmlformats.org/officeDocument/2006/relationships/image" Target="../media/image5.png"/><Relationship Id="rId15" Type="http://schemas.openxmlformats.org/officeDocument/2006/relationships/image" Target="../media/image17.png"/><Relationship Id="rId10" Type="http://schemas.openxmlformats.org/officeDocument/2006/relationships/image" Target="../media/image12.png"/><Relationship Id="rId19" Type="http://schemas.openxmlformats.org/officeDocument/2006/relationships/image" Target="../media/image21.png"/><Relationship Id="rId4" Type="http://schemas.openxmlformats.org/officeDocument/2006/relationships/image" Target="../media/image6.png"/><Relationship Id="rId9" Type="http://schemas.openxmlformats.org/officeDocument/2006/relationships/image" Target="../media/image11.png"/><Relationship Id="rId14" Type="http://schemas.openxmlformats.org/officeDocument/2006/relationships/image" Target="../media/image16.png"/></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3.png"/><Relationship Id="rId7" Type="http://schemas.openxmlformats.org/officeDocument/2006/relationships/image" Target="../media/image7.png"/><Relationship Id="rId12" Type="http://schemas.openxmlformats.org/officeDocument/2006/relationships/image" Target="../media/image2.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3.png"/><Relationship Id="rId5" Type="http://schemas.openxmlformats.org/officeDocument/2006/relationships/image" Target="../media/image25.png"/><Relationship Id="rId10" Type="http://schemas.openxmlformats.org/officeDocument/2006/relationships/image" Target="../media/image4.png"/><Relationship Id="rId4" Type="http://schemas.openxmlformats.org/officeDocument/2006/relationships/image" Target="../media/image24.png"/><Relationship Id="rId9"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3.png"/><Relationship Id="rId7" Type="http://schemas.openxmlformats.org/officeDocument/2006/relationships/image" Target="../media/image6.png"/><Relationship Id="rId12" Type="http://schemas.openxmlformats.org/officeDocument/2006/relationships/image" Target="../media/image25.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2.png"/><Relationship Id="rId5" Type="http://schemas.openxmlformats.org/officeDocument/2006/relationships/image" Target="../media/image8.png"/><Relationship Id="rId10" Type="http://schemas.openxmlformats.org/officeDocument/2006/relationships/image" Target="../media/image3.png"/><Relationship Id="rId4" Type="http://schemas.openxmlformats.org/officeDocument/2006/relationships/image" Target="../media/image24.png"/><Relationship Id="rId9" Type="http://schemas.openxmlformats.org/officeDocument/2006/relationships/image" Target="../media/image4.png"/></Relationships>
</file>

<file path=ppt/slides/_rels/slide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3.png"/><Relationship Id="rId7" Type="http://schemas.openxmlformats.org/officeDocument/2006/relationships/image" Target="../media/image6.png"/><Relationship Id="rId12" Type="http://schemas.openxmlformats.org/officeDocument/2006/relationships/image" Target="../media/image25.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2.png"/><Relationship Id="rId5" Type="http://schemas.openxmlformats.org/officeDocument/2006/relationships/image" Target="../media/image8.png"/><Relationship Id="rId10" Type="http://schemas.openxmlformats.org/officeDocument/2006/relationships/image" Target="../media/image3.png"/><Relationship Id="rId4" Type="http://schemas.openxmlformats.org/officeDocument/2006/relationships/image" Target="../media/image24.png"/><Relationship Id="rId9" Type="http://schemas.openxmlformats.org/officeDocument/2006/relationships/image" Target="../media/image4.png"/></Relationships>
</file>

<file path=ppt/slides/_rels/slide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3.png"/><Relationship Id="rId7" Type="http://schemas.openxmlformats.org/officeDocument/2006/relationships/image" Target="../media/image6.png"/><Relationship Id="rId12" Type="http://schemas.openxmlformats.org/officeDocument/2006/relationships/image" Target="../media/image25.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2.png"/><Relationship Id="rId5" Type="http://schemas.openxmlformats.org/officeDocument/2006/relationships/image" Target="../media/image8.png"/><Relationship Id="rId10" Type="http://schemas.openxmlformats.org/officeDocument/2006/relationships/image" Target="../media/image3.png"/><Relationship Id="rId4" Type="http://schemas.openxmlformats.org/officeDocument/2006/relationships/image" Target="../media/image24.png"/><Relationship Id="rId9" Type="http://schemas.openxmlformats.org/officeDocument/2006/relationships/image" Target="../media/image4.png"/></Relationships>
</file>

<file path=ppt/slides/_rels/slide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3.png"/><Relationship Id="rId7" Type="http://schemas.openxmlformats.org/officeDocument/2006/relationships/image" Target="../media/image6.png"/><Relationship Id="rId12" Type="http://schemas.openxmlformats.org/officeDocument/2006/relationships/image" Target="../media/image25.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2.png"/><Relationship Id="rId5" Type="http://schemas.openxmlformats.org/officeDocument/2006/relationships/image" Target="../media/image8.png"/><Relationship Id="rId10" Type="http://schemas.openxmlformats.org/officeDocument/2006/relationships/image" Target="../media/image3.png"/><Relationship Id="rId4" Type="http://schemas.openxmlformats.org/officeDocument/2006/relationships/image" Target="../media/image24.png"/><Relationship Id="rId9"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3.png"/><Relationship Id="rId7" Type="http://schemas.openxmlformats.org/officeDocument/2006/relationships/image" Target="../media/image6.png"/><Relationship Id="rId12" Type="http://schemas.openxmlformats.org/officeDocument/2006/relationships/image" Target="../media/image25.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2.png"/><Relationship Id="rId5" Type="http://schemas.openxmlformats.org/officeDocument/2006/relationships/image" Target="../media/image8.png"/><Relationship Id="rId10" Type="http://schemas.openxmlformats.org/officeDocument/2006/relationships/image" Target="../media/image3.png"/><Relationship Id="rId4" Type="http://schemas.openxmlformats.org/officeDocument/2006/relationships/image" Target="../media/image24.png"/><Relationship Id="rId9" Type="http://schemas.openxmlformats.org/officeDocument/2006/relationships/image" Target="../media/image4.png"/></Relationships>
</file>

<file path=ppt/slides/_rels/slide10.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3.png"/><Relationship Id="rId7" Type="http://schemas.openxmlformats.org/officeDocument/2006/relationships/image" Target="../media/image6.png"/><Relationship Id="rId12" Type="http://schemas.openxmlformats.org/officeDocument/2006/relationships/image" Target="../media/image25.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2.png"/><Relationship Id="rId5" Type="http://schemas.openxmlformats.org/officeDocument/2006/relationships/image" Target="../media/image8.png"/><Relationship Id="rId10" Type="http://schemas.openxmlformats.org/officeDocument/2006/relationships/image" Target="../media/image3.png"/><Relationship Id="rId4" Type="http://schemas.openxmlformats.org/officeDocument/2006/relationships/image" Target="../media/image24.png"/><Relationship Id="rId9" Type="http://schemas.openxmlformats.org/officeDocument/2006/relationships/image" Target="../media/image4.png"/></Relationships>
</file>

<file path=ppt/slides/_rels/slide1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3.png"/><Relationship Id="rId7" Type="http://schemas.openxmlformats.org/officeDocument/2006/relationships/image" Target="../media/image6.png"/><Relationship Id="rId12" Type="http://schemas.openxmlformats.org/officeDocument/2006/relationships/image" Target="../media/image25.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2.png"/><Relationship Id="rId5" Type="http://schemas.openxmlformats.org/officeDocument/2006/relationships/image" Target="../media/image8.png"/><Relationship Id="rId10" Type="http://schemas.openxmlformats.org/officeDocument/2006/relationships/image" Target="../media/image3.png"/><Relationship Id="rId4" Type="http://schemas.openxmlformats.org/officeDocument/2006/relationships/image" Target="../media/image24.png"/><Relationship Id="rId9" Type="http://schemas.openxmlformats.org/officeDocument/2006/relationships/image" Target="../media/image4.png"/></Relationships>
</file>

<file path=ppt/slides/_rels/slide1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3.png"/><Relationship Id="rId7" Type="http://schemas.openxmlformats.org/officeDocument/2006/relationships/image" Target="../media/image6.png"/><Relationship Id="rId12" Type="http://schemas.openxmlformats.org/officeDocument/2006/relationships/image" Target="../media/image25.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2.png"/><Relationship Id="rId5" Type="http://schemas.openxmlformats.org/officeDocument/2006/relationships/image" Target="../media/image8.png"/><Relationship Id="rId10" Type="http://schemas.openxmlformats.org/officeDocument/2006/relationships/image" Target="../media/image3.png"/><Relationship Id="rId4" Type="http://schemas.openxmlformats.org/officeDocument/2006/relationships/image" Target="../media/image24.png"/><Relationship Id="rId9" Type="http://schemas.openxmlformats.org/officeDocument/2006/relationships/image" Target="../media/image4.png"/></Relationships>
</file>

<file path=ppt/slides/_rels/slide1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3.png"/><Relationship Id="rId7" Type="http://schemas.openxmlformats.org/officeDocument/2006/relationships/image" Target="../media/image6.png"/><Relationship Id="rId12" Type="http://schemas.openxmlformats.org/officeDocument/2006/relationships/image" Target="../media/image25.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2.png"/><Relationship Id="rId5" Type="http://schemas.openxmlformats.org/officeDocument/2006/relationships/image" Target="../media/image8.png"/><Relationship Id="rId10" Type="http://schemas.openxmlformats.org/officeDocument/2006/relationships/image" Target="../media/image3.png"/><Relationship Id="rId4" Type="http://schemas.openxmlformats.org/officeDocument/2006/relationships/image" Target="../media/image24.png"/><Relationship Id="rId9" Type="http://schemas.openxmlformats.org/officeDocument/2006/relationships/image" Target="../media/image4.png"/></Relationships>
</file>

<file path=ppt/slides/_rels/slide1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3.png"/><Relationship Id="rId7" Type="http://schemas.openxmlformats.org/officeDocument/2006/relationships/image" Target="../media/image6.png"/><Relationship Id="rId12" Type="http://schemas.openxmlformats.org/officeDocument/2006/relationships/image" Target="../media/image25.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2.png"/><Relationship Id="rId5" Type="http://schemas.openxmlformats.org/officeDocument/2006/relationships/image" Target="../media/image8.png"/><Relationship Id="rId10" Type="http://schemas.openxmlformats.org/officeDocument/2006/relationships/image" Target="../media/image3.png"/><Relationship Id="rId4" Type="http://schemas.openxmlformats.org/officeDocument/2006/relationships/image" Target="../media/image24.png"/><Relationship Id="rId9" Type="http://schemas.openxmlformats.org/officeDocument/2006/relationships/image" Target="../media/image4.png"/></Relationships>
</file>

<file path=ppt/slides/_rels/slide1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3.png"/><Relationship Id="rId7" Type="http://schemas.openxmlformats.org/officeDocument/2006/relationships/image" Target="../media/image6.png"/><Relationship Id="rId12" Type="http://schemas.openxmlformats.org/officeDocument/2006/relationships/image" Target="../media/image25.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2.png"/><Relationship Id="rId5" Type="http://schemas.openxmlformats.org/officeDocument/2006/relationships/image" Target="../media/image8.png"/><Relationship Id="rId10" Type="http://schemas.openxmlformats.org/officeDocument/2006/relationships/image" Target="../media/image3.png"/><Relationship Id="rId4" Type="http://schemas.openxmlformats.org/officeDocument/2006/relationships/image" Target="../media/image24.png"/><Relationship Id="rId9" Type="http://schemas.openxmlformats.org/officeDocument/2006/relationships/image" Target="../media/image4.png"/></Relationships>
</file>

<file path=ppt/slides/_rels/slide16.xml.rels><?xml version="1.0" encoding="UTF-8" standalone="yes"?>
<Relationships xmlns="http://schemas.openxmlformats.org/package/2006/relationships"><Relationship Id="rId8" Type="http://schemas.openxmlformats.org/officeDocument/2006/relationships/image" Target="../media/image2.png"/><Relationship Id="rId13" Type="http://schemas.openxmlformats.org/officeDocument/2006/relationships/image" Target="../media/image29.png"/><Relationship Id="rId3" Type="http://schemas.openxmlformats.org/officeDocument/2006/relationships/image" Target="../media/image7.png"/><Relationship Id="rId7" Type="http://schemas.openxmlformats.org/officeDocument/2006/relationships/image" Target="../media/image3.png"/><Relationship Id="rId12" Type="http://schemas.openxmlformats.org/officeDocument/2006/relationships/image" Target="../media/image28.png"/><Relationship Id="rId2" Type="http://schemas.openxmlformats.org/officeDocument/2006/relationships/image" Target="../media/image8.png"/><Relationship Id="rId16"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27.png"/><Relationship Id="rId5" Type="http://schemas.openxmlformats.org/officeDocument/2006/relationships/image" Target="../media/image5.png"/><Relationship Id="rId15" Type="http://schemas.openxmlformats.org/officeDocument/2006/relationships/image" Target="../media/image31.png"/><Relationship Id="rId10" Type="http://schemas.openxmlformats.org/officeDocument/2006/relationships/image" Target="../media/image26.png"/><Relationship Id="rId4" Type="http://schemas.openxmlformats.org/officeDocument/2006/relationships/image" Target="../media/image6.png"/><Relationship Id="rId9" Type="http://schemas.openxmlformats.org/officeDocument/2006/relationships/image" Target="../media/image22.png"/><Relationship Id="rId14" Type="http://schemas.openxmlformats.org/officeDocument/2006/relationships/image" Target="../media/image30.png"/></Relationships>
</file>

<file path=ppt/slides/_rels/slide17.xml.rels><?xml version="1.0" encoding="UTF-8" standalone="yes"?>
<Relationships xmlns="http://schemas.openxmlformats.org/package/2006/relationships"><Relationship Id="rId8" Type="http://schemas.openxmlformats.org/officeDocument/2006/relationships/image" Target="../media/image2.png"/><Relationship Id="rId13" Type="http://schemas.openxmlformats.org/officeDocument/2006/relationships/image" Target="../media/image29.png"/><Relationship Id="rId3" Type="http://schemas.openxmlformats.org/officeDocument/2006/relationships/image" Target="../media/image7.png"/><Relationship Id="rId7" Type="http://schemas.openxmlformats.org/officeDocument/2006/relationships/image" Target="../media/image3.png"/><Relationship Id="rId12" Type="http://schemas.openxmlformats.org/officeDocument/2006/relationships/image" Target="../media/image28.png"/><Relationship Id="rId2" Type="http://schemas.openxmlformats.org/officeDocument/2006/relationships/image" Target="../media/image8.png"/><Relationship Id="rId16" Type="http://schemas.openxmlformats.org/officeDocument/2006/relationships/image" Target="../media/image34.png"/><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27.png"/><Relationship Id="rId5" Type="http://schemas.openxmlformats.org/officeDocument/2006/relationships/image" Target="../media/image5.png"/><Relationship Id="rId15" Type="http://schemas.openxmlformats.org/officeDocument/2006/relationships/image" Target="../media/image33.png"/><Relationship Id="rId10" Type="http://schemas.openxmlformats.org/officeDocument/2006/relationships/image" Target="../media/image26.png"/><Relationship Id="rId4" Type="http://schemas.openxmlformats.org/officeDocument/2006/relationships/image" Target="../media/image6.png"/><Relationship Id="rId9" Type="http://schemas.openxmlformats.org/officeDocument/2006/relationships/image" Target="../media/image22.png"/><Relationship Id="rId14" Type="http://schemas.openxmlformats.org/officeDocument/2006/relationships/image" Target="../media/image30.png"/></Relationships>
</file>

<file path=ppt/slides/_rels/slide18.xml.rels><?xml version="1.0" encoding="UTF-8" standalone="yes"?>
<Relationships xmlns="http://schemas.openxmlformats.org/package/2006/relationships"><Relationship Id="rId8" Type="http://schemas.openxmlformats.org/officeDocument/2006/relationships/image" Target="../media/image2.png"/><Relationship Id="rId13" Type="http://schemas.openxmlformats.org/officeDocument/2006/relationships/image" Target="../media/image29.png"/><Relationship Id="rId3" Type="http://schemas.openxmlformats.org/officeDocument/2006/relationships/image" Target="../media/image7.png"/><Relationship Id="rId7" Type="http://schemas.openxmlformats.org/officeDocument/2006/relationships/image" Target="../media/image3.png"/><Relationship Id="rId12" Type="http://schemas.openxmlformats.org/officeDocument/2006/relationships/image" Target="../media/image28.png"/><Relationship Id="rId2" Type="http://schemas.openxmlformats.org/officeDocument/2006/relationships/image" Target="../media/image8.png"/><Relationship Id="rId16" Type="http://schemas.openxmlformats.org/officeDocument/2006/relationships/image" Target="../media/image34.png"/><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27.png"/><Relationship Id="rId5" Type="http://schemas.openxmlformats.org/officeDocument/2006/relationships/image" Target="../media/image5.png"/><Relationship Id="rId15" Type="http://schemas.openxmlformats.org/officeDocument/2006/relationships/image" Target="../media/image35.png"/><Relationship Id="rId10" Type="http://schemas.openxmlformats.org/officeDocument/2006/relationships/image" Target="../media/image26.png"/><Relationship Id="rId4" Type="http://schemas.openxmlformats.org/officeDocument/2006/relationships/image" Target="../media/image6.png"/><Relationship Id="rId9" Type="http://schemas.openxmlformats.org/officeDocument/2006/relationships/image" Target="../media/image22.png"/><Relationship Id="rId14" Type="http://schemas.openxmlformats.org/officeDocument/2006/relationships/image" Target="../media/image30.png"/></Relationships>
</file>

<file path=ppt/slides/_rels/slide19.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25.png"/><Relationship Id="rId3" Type="http://schemas.openxmlformats.org/officeDocument/2006/relationships/image" Target="../media/image23.png"/><Relationship Id="rId7" Type="http://schemas.openxmlformats.org/officeDocument/2006/relationships/image" Target="../media/image5.png"/><Relationship Id="rId12" Type="http://schemas.openxmlformats.org/officeDocument/2006/relationships/image" Target="../media/image36.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24.png"/><Relationship Id="rId5" Type="http://schemas.openxmlformats.org/officeDocument/2006/relationships/image" Target="../media/image7.png"/><Relationship Id="rId10" Type="http://schemas.openxmlformats.org/officeDocument/2006/relationships/image" Target="../media/image2.png"/><Relationship Id="rId4" Type="http://schemas.openxmlformats.org/officeDocument/2006/relationships/image" Target="../media/image8.png"/><Relationship Id="rId9" Type="http://schemas.openxmlformats.org/officeDocument/2006/relationships/image" Target="../media/image3.png"/></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35DF0137-4EB2-412C-8121-190DA5D9A1A6}"/>
              </a:ext>
            </a:extLst>
          </p:cNvPr>
          <p:cNvSpPr/>
          <p:nvPr/>
        </p:nvSpPr>
        <p:spPr>
          <a:xfrm>
            <a:off x="4136994" y="5557421"/>
            <a:ext cx="870011" cy="5948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09F2B8F5-F8C3-43F0-B52D-84872CE97BAF}"/>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
        <p:nvSpPr>
          <p:cNvPr id="24" name="Rounded Rectangle 23">
            <a:extLst>
              <a:ext uri="{FF2B5EF4-FFF2-40B4-BE49-F238E27FC236}">
                <a16:creationId xmlns:a16="http://schemas.microsoft.com/office/drawing/2014/main" id="{C21AC30B-AF59-48DC-B108-9ADE40735B44}"/>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
        <p:nvSpPr>
          <p:cNvPr id="14340" name="Title 1">
            <a:extLst>
              <a:ext uri="{FF2B5EF4-FFF2-40B4-BE49-F238E27FC236}">
                <a16:creationId xmlns:a16="http://schemas.microsoft.com/office/drawing/2014/main" id="{094946FB-AB41-4DCB-B4EF-DE63FA524FD4}"/>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spcBef>
                <a:spcPct val="0"/>
              </a:spcBef>
              <a:buFontTx/>
              <a:buNone/>
            </a:pPr>
            <a:r>
              <a:rPr lang="en-US" altLang="en-US" sz="3600" b="1" dirty="0"/>
              <a:t>Success Criteria</a:t>
            </a:r>
          </a:p>
        </p:txBody>
      </p:sp>
      <p:sp>
        <p:nvSpPr>
          <p:cNvPr id="14341" name="Title 1">
            <a:extLst>
              <a:ext uri="{FF2B5EF4-FFF2-40B4-BE49-F238E27FC236}">
                <a16:creationId xmlns:a16="http://schemas.microsoft.com/office/drawing/2014/main" id="{158AFE11-7A2A-4D39-9FA1-F17C9296636C}"/>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spcBef>
                <a:spcPct val="0"/>
              </a:spcBef>
              <a:buFontTx/>
              <a:buNone/>
            </a:pPr>
            <a:r>
              <a:rPr lang="en-US" altLang="en-US" sz="3600" b="1" dirty="0"/>
              <a:t>Aim</a:t>
            </a:r>
          </a:p>
        </p:txBody>
      </p:sp>
      <p:sp>
        <p:nvSpPr>
          <p:cNvPr id="14342" name="Content Placeholder 15">
            <a:extLst>
              <a:ext uri="{FF2B5EF4-FFF2-40B4-BE49-F238E27FC236}">
                <a16:creationId xmlns:a16="http://schemas.microsoft.com/office/drawing/2014/main" id="{9431D307-D5EB-4139-8C2D-9D3A76C9D846}"/>
              </a:ext>
            </a:extLst>
          </p:cNvPr>
          <p:cNvSpPr>
            <a:spLocks noGrp="1"/>
          </p:cNvSpPr>
          <p:nvPr>
            <p:ph idx="1"/>
          </p:nvPr>
        </p:nvSpPr>
        <p:spPr>
          <a:xfrm>
            <a:off x="628650" y="1127125"/>
            <a:ext cx="7886700" cy="1409700"/>
          </a:xfrm>
        </p:spPr>
        <p:txBody>
          <a:bodyPr/>
          <a:lstStyle/>
          <a:p>
            <a:pPr eaLnBrk="1" hangingPunct="1"/>
            <a:r>
              <a:rPr lang="en-GB" altLang="en-US" dirty="0"/>
              <a:t>To add 3-digit numbers using the formal method of column addition with regrouping.</a:t>
            </a:r>
          </a:p>
        </p:txBody>
      </p:sp>
      <p:sp>
        <p:nvSpPr>
          <p:cNvPr id="14343" name="Content Placeholder 15">
            <a:extLst>
              <a:ext uri="{FF2B5EF4-FFF2-40B4-BE49-F238E27FC236}">
                <a16:creationId xmlns:a16="http://schemas.microsoft.com/office/drawing/2014/main" id="{BE832F60-41ED-43F6-A1A1-18D33FFB3FD0}"/>
              </a:ext>
            </a:extLst>
          </p:cNvPr>
          <p:cNvSpPr txBox="1">
            <a:spLocks/>
          </p:cNvSpPr>
          <p:nvPr/>
        </p:nvSpPr>
        <p:spPr bwMode="auto">
          <a:xfrm>
            <a:off x="628650" y="3467100"/>
            <a:ext cx="7886700" cy="240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r>
              <a:rPr lang="en-GB" altLang="en-US" dirty="0"/>
              <a:t>I can add 1-digit numbers using mental recall.</a:t>
            </a:r>
          </a:p>
          <a:p>
            <a:pPr eaLnBrk="1" hangingPunct="1"/>
            <a:r>
              <a:rPr lang="en-GB" altLang="en-US" dirty="0"/>
              <a:t>I add the digits in the smallest place value column first.</a:t>
            </a:r>
          </a:p>
          <a:p>
            <a:pPr eaLnBrk="1" hangingPunct="1"/>
            <a:r>
              <a:rPr lang="en-GB" altLang="en-US" dirty="0"/>
              <a:t>I can regroup into the next place value column if the total is 10 or over.</a:t>
            </a:r>
          </a:p>
          <a:p>
            <a:pPr eaLnBrk="1" hangingPunct="1"/>
            <a:r>
              <a:rPr lang="en-GB" altLang="en-US" dirty="0"/>
              <a:t>I write a single digit in the answer box of each place value column.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Rectangle 106">
            <a:extLst>
              <a:ext uri="{FF2B5EF4-FFF2-40B4-BE49-F238E27FC236}">
                <a16:creationId xmlns:a16="http://schemas.microsoft.com/office/drawing/2014/main" id="{76A7819F-B503-4BC1-85ED-8BE28A8810C5}"/>
              </a:ext>
            </a:extLst>
          </p:cNvPr>
          <p:cNvSpPr/>
          <p:nvPr/>
        </p:nvSpPr>
        <p:spPr>
          <a:xfrm>
            <a:off x="755650" y="1834379"/>
            <a:ext cx="6062400" cy="686972"/>
          </a:xfrm>
          <a:prstGeom prst="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dirty="0">
                <a:solidFill>
                  <a:schemeClr val="tx1"/>
                </a:solidFill>
              </a:rPr>
              <a:t>Can you write 5 more addition facts involving adding three 1-digit numbers?</a:t>
            </a:r>
          </a:p>
        </p:txBody>
      </p:sp>
      <p:sp>
        <p:nvSpPr>
          <p:cNvPr id="106" name="Rectangle 105">
            <a:extLst>
              <a:ext uri="{FF2B5EF4-FFF2-40B4-BE49-F238E27FC236}">
                <a16:creationId xmlns:a16="http://schemas.microsoft.com/office/drawing/2014/main" id="{FF6CBD46-39C8-4C65-9E29-F245BD3F54A5}"/>
              </a:ext>
            </a:extLst>
          </p:cNvPr>
          <p:cNvSpPr/>
          <p:nvPr/>
        </p:nvSpPr>
        <p:spPr>
          <a:xfrm>
            <a:off x="4278655" y="4074265"/>
            <a:ext cx="1658206" cy="523180"/>
          </a:xfrm>
          <a:prstGeom prst="rect">
            <a:avLst/>
          </a:prstGeom>
          <a:solidFill>
            <a:srgbClr val="0079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5 + 8 + 3 = 16</a:t>
            </a:r>
          </a:p>
        </p:txBody>
      </p:sp>
      <p:sp>
        <p:nvSpPr>
          <p:cNvPr id="25" name="Rectangle 24">
            <a:extLst>
              <a:ext uri="{FF2B5EF4-FFF2-40B4-BE49-F238E27FC236}">
                <a16:creationId xmlns:a16="http://schemas.microsoft.com/office/drawing/2014/main" id="{9EA5C449-044E-4C31-AB5A-8A195C1E4367}"/>
              </a:ext>
            </a:extLst>
          </p:cNvPr>
          <p:cNvSpPr/>
          <p:nvPr/>
        </p:nvSpPr>
        <p:spPr>
          <a:xfrm>
            <a:off x="1305020" y="4074573"/>
            <a:ext cx="1658206" cy="523180"/>
          </a:xfrm>
          <a:prstGeom prst="rect">
            <a:avLst/>
          </a:prstGeom>
          <a:solidFill>
            <a:srgbClr val="0079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7 + 6 + 4 = 17</a:t>
            </a:r>
          </a:p>
        </p:txBody>
      </p:sp>
      <p:sp>
        <p:nvSpPr>
          <p:cNvPr id="8" name="Rectangle 7">
            <a:extLst>
              <a:ext uri="{FF2B5EF4-FFF2-40B4-BE49-F238E27FC236}">
                <a16:creationId xmlns:a16="http://schemas.microsoft.com/office/drawing/2014/main" id="{1FA1F660-7C1A-4126-A92A-53F447939E7C}"/>
              </a:ext>
            </a:extLst>
          </p:cNvPr>
          <p:cNvSpPr/>
          <p:nvPr/>
        </p:nvSpPr>
        <p:spPr>
          <a:xfrm>
            <a:off x="3081208" y="765175"/>
            <a:ext cx="2981585" cy="615553"/>
          </a:xfrm>
          <a:prstGeom prst="rect">
            <a:avLst/>
          </a:prstGeom>
        </p:spPr>
        <p:txBody>
          <a:bodyPr wrap="none" lIns="0" tIns="0" rIns="0" bIns="0">
            <a:spAutoFit/>
          </a:bodyPr>
          <a:lstStyle/>
          <a:p>
            <a:pPr algn="ctr" eaLnBrk="1" fontAlgn="auto" hangingPunct="1">
              <a:spcBef>
                <a:spcPts val="0"/>
              </a:spcBef>
              <a:spcAft>
                <a:spcPts val="0"/>
              </a:spcAft>
              <a:defRPr/>
            </a:pPr>
            <a:r>
              <a:rPr lang="en-GB" altLang="en-US" sz="4000" b="1" dirty="0">
                <a:latin typeface="+mn-lt"/>
              </a:rPr>
              <a:t>Remember It</a:t>
            </a:r>
            <a:endParaRPr lang="en-GB" sz="4000" b="1" dirty="0">
              <a:latin typeface="+mn-lt"/>
            </a:endParaRPr>
          </a:p>
        </p:txBody>
      </p:sp>
      <p:grpSp>
        <p:nvGrpSpPr>
          <p:cNvPr id="37" name="ICONS">
            <a:extLst>
              <a:ext uri="{FF2B5EF4-FFF2-40B4-BE49-F238E27FC236}">
                <a16:creationId xmlns:a16="http://schemas.microsoft.com/office/drawing/2014/main" id="{F0F37863-A598-465A-A5A4-21E044AD68AC}"/>
              </a:ext>
            </a:extLst>
          </p:cNvPr>
          <p:cNvGrpSpPr>
            <a:grpSpLocks/>
          </p:cNvGrpSpPr>
          <p:nvPr/>
        </p:nvGrpSpPr>
        <p:grpSpPr bwMode="auto">
          <a:xfrm>
            <a:off x="7480300" y="620713"/>
            <a:ext cx="1238250" cy="865187"/>
            <a:chOff x="7480751" y="621486"/>
            <a:chExt cx="1238498" cy="864000"/>
          </a:xfrm>
        </p:grpSpPr>
        <p:pic>
          <p:nvPicPr>
            <p:cNvPr id="38" name="Assessment" hidden="1">
              <a:extLst>
                <a:ext uri="{FF2B5EF4-FFF2-40B4-BE49-F238E27FC236}">
                  <a16:creationId xmlns:a16="http://schemas.microsoft.com/office/drawing/2014/main" id="{53125374-63D4-41D4-AE6B-0F9D2A41DA1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Mental and Oral Starter">
              <a:extLst>
                <a:ext uri="{FF2B5EF4-FFF2-40B4-BE49-F238E27FC236}">
                  <a16:creationId xmlns:a16="http://schemas.microsoft.com/office/drawing/2014/main" id="{BBBEBC11-C823-4B74-9FE4-18AAA0EB6DE1}"/>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Group Work" hidden="1">
              <a:extLst>
                <a:ext uri="{FF2B5EF4-FFF2-40B4-BE49-F238E27FC236}">
                  <a16:creationId xmlns:a16="http://schemas.microsoft.com/office/drawing/2014/main" id="{F64FB240-22D3-4986-BDC1-CFAC5B5635C6}"/>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Talking Partners" hidden="1">
              <a:extLst>
                <a:ext uri="{FF2B5EF4-FFF2-40B4-BE49-F238E27FC236}">
                  <a16:creationId xmlns:a16="http://schemas.microsoft.com/office/drawing/2014/main" id="{CC3C2034-F473-43E3-AA7B-21FB53B51B6B}"/>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airs" hidden="1">
              <a:extLst>
                <a:ext uri="{FF2B5EF4-FFF2-40B4-BE49-F238E27FC236}">
                  <a16:creationId xmlns:a16="http://schemas.microsoft.com/office/drawing/2014/main" id="{7A4264A5-BAB0-4A11-B93F-997862BE0C93}"/>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Individual Work" hidden="1">
              <a:extLst>
                <a:ext uri="{FF2B5EF4-FFF2-40B4-BE49-F238E27FC236}">
                  <a16:creationId xmlns:a16="http://schemas.microsoft.com/office/drawing/2014/main" id="{5601CEB8-3F68-4BBF-BF1A-96DCD48EA239}"/>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Whole Class" hidden="1">
              <a:extLst>
                <a:ext uri="{FF2B5EF4-FFF2-40B4-BE49-F238E27FC236}">
                  <a16:creationId xmlns:a16="http://schemas.microsoft.com/office/drawing/2014/main" id="{D91928C8-E959-4425-B5A4-27144CEDC94A}"/>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0" name="Rectangle 79">
            <a:extLst>
              <a:ext uri="{FF2B5EF4-FFF2-40B4-BE49-F238E27FC236}">
                <a16:creationId xmlns:a16="http://schemas.microsoft.com/office/drawing/2014/main" id="{7138D65A-205E-4C23-BC73-7C0288EA0B0F}"/>
              </a:ext>
            </a:extLst>
          </p:cNvPr>
          <p:cNvSpPr/>
          <p:nvPr/>
        </p:nvSpPr>
        <p:spPr>
          <a:xfrm>
            <a:off x="755650" y="1841916"/>
            <a:ext cx="6178550" cy="686972"/>
          </a:xfrm>
          <a:prstGeom prst="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dirty="0">
                <a:solidFill>
                  <a:schemeClr val="tx1"/>
                </a:solidFill>
              </a:rPr>
              <a:t>Add three 1-digit numbers to solve these addition calculations.</a:t>
            </a:r>
          </a:p>
        </p:txBody>
      </p:sp>
      <p:pic>
        <p:nvPicPr>
          <p:cNvPr id="84" name="Picture 4" descr="A picture containing food, person, night&#10;&#10;Description automatically generated">
            <a:extLst>
              <a:ext uri="{FF2B5EF4-FFF2-40B4-BE49-F238E27FC236}">
                <a16:creationId xmlns:a16="http://schemas.microsoft.com/office/drawing/2014/main" id="{1B779EAD-9C3C-466D-A88C-EFB4B25EE5AB}"/>
              </a:ext>
            </a:extLst>
          </p:cNvPr>
          <p:cNvPicPr>
            <a:picLocks noChangeAspect="1" noChangeArrowheads="1"/>
          </p:cNvPicPr>
          <p:nvPr/>
        </p:nvPicPr>
        <p:blipFill rotWithShape="1">
          <a:blip r:embed="rId9" cstate="screen">
            <a:extLst>
              <a:ext uri="{28A0092B-C50C-407E-A947-70E740481C1C}">
                <a14:useLocalDpi xmlns:a14="http://schemas.microsoft.com/office/drawing/2010/main"/>
              </a:ext>
            </a:extLst>
          </a:blip>
          <a:srcRect t="80039" r="11702" b="420"/>
          <a:stretch/>
        </p:blipFill>
        <p:spPr bwMode="auto">
          <a:xfrm>
            <a:off x="755650" y="4763992"/>
            <a:ext cx="7632700" cy="1338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5" name="Picture 19" descr="A screen shot of a window&#10;&#10;Description automatically generated">
            <a:extLst>
              <a:ext uri="{FF2B5EF4-FFF2-40B4-BE49-F238E27FC236}">
                <a16:creationId xmlns:a16="http://schemas.microsoft.com/office/drawing/2014/main" id="{C4E5DA17-5291-4B7B-A69F-9F6C7C56D86A}"/>
              </a:ext>
            </a:extLst>
          </p:cNvPr>
          <p:cNvPicPr>
            <a:picLocks noChangeAspect="1" noChangeArrowheads="1"/>
          </p:cNvPicPr>
          <p:nvPr/>
        </p:nvPicPr>
        <p:blipFill rotWithShape="1">
          <a:blip r:embed="rId10" cstate="screen">
            <a:extLst>
              <a:ext uri="{28A0092B-C50C-407E-A947-70E740481C1C}">
                <a14:useLocalDpi xmlns:a14="http://schemas.microsoft.com/office/drawing/2010/main"/>
              </a:ext>
            </a:extLst>
          </a:blip>
          <a:srcRect t="-1" b="39662"/>
          <a:stretch/>
        </p:blipFill>
        <p:spPr bwMode="auto">
          <a:xfrm>
            <a:off x="1778826" y="4972012"/>
            <a:ext cx="2962275" cy="1130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 name="Oval 85">
            <a:extLst>
              <a:ext uri="{FF2B5EF4-FFF2-40B4-BE49-F238E27FC236}">
                <a16:creationId xmlns:a16="http://schemas.microsoft.com/office/drawing/2014/main" id="{4CF2298E-8063-4E05-AEB8-3800BC2150FD}"/>
              </a:ext>
            </a:extLst>
          </p:cNvPr>
          <p:cNvSpPr/>
          <p:nvPr/>
        </p:nvSpPr>
        <p:spPr>
          <a:xfrm rot="619450">
            <a:off x="3749675" y="5759450"/>
            <a:ext cx="1725613" cy="131763"/>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87" name="Picture 11" descr="A screen shot of a computer&#10;&#10;Description automatically generated">
            <a:extLst>
              <a:ext uri="{FF2B5EF4-FFF2-40B4-BE49-F238E27FC236}">
                <a16:creationId xmlns:a16="http://schemas.microsoft.com/office/drawing/2014/main" id="{D34EB344-DEF3-4963-9413-EFD33F3FF907}"/>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rot="553994">
            <a:off x="3822700" y="5568950"/>
            <a:ext cx="17145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8" name="Freeform: Shape 87">
            <a:extLst>
              <a:ext uri="{FF2B5EF4-FFF2-40B4-BE49-F238E27FC236}">
                <a16:creationId xmlns:a16="http://schemas.microsoft.com/office/drawing/2014/main" id="{9240879A-2C50-4D0C-9C78-662726DA7B4B}"/>
              </a:ext>
            </a:extLst>
          </p:cNvPr>
          <p:cNvSpPr/>
          <p:nvPr/>
        </p:nvSpPr>
        <p:spPr>
          <a:xfrm>
            <a:off x="1125538" y="5718175"/>
            <a:ext cx="630237" cy="334963"/>
          </a:xfrm>
          <a:custGeom>
            <a:avLst/>
            <a:gdLst>
              <a:gd name="connsiteX0" fmla="*/ 99060 w 480060"/>
              <a:gd name="connsiteY0" fmla="*/ 81 h 335361"/>
              <a:gd name="connsiteX1" fmla="*/ 53340 w 480060"/>
              <a:gd name="connsiteY1" fmla="*/ 22941 h 335361"/>
              <a:gd name="connsiteX2" fmla="*/ 30480 w 480060"/>
              <a:gd name="connsiteY2" fmla="*/ 68661 h 335361"/>
              <a:gd name="connsiteX3" fmla="*/ 7620 w 480060"/>
              <a:gd name="connsiteY3" fmla="*/ 83901 h 335361"/>
              <a:gd name="connsiteX4" fmla="*/ 0 w 480060"/>
              <a:gd name="connsiteY4" fmla="*/ 106761 h 335361"/>
              <a:gd name="connsiteX5" fmla="*/ 53340 w 480060"/>
              <a:gd name="connsiteY5" fmla="*/ 182961 h 335361"/>
              <a:gd name="connsiteX6" fmla="*/ 76200 w 480060"/>
              <a:gd name="connsiteY6" fmla="*/ 198201 h 335361"/>
              <a:gd name="connsiteX7" fmla="*/ 129540 w 480060"/>
              <a:gd name="connsiteY7" fmla="*/ 236301 h 335361"/>
              <a:gd name="connsiteX8" fmla="*/ 182880 w 480060"/>
              <a:gd name="connsiteY8" fmla="*/ 251541 h 335361"/>
              <a:gd name="connsiteX9" fmla="*/ 205740 w 480060"/>
              <a:gd name="connsiteY9" fmla="*/ 266781 h 335361"/>
              <a:gd name="connsiteX10" fmla="*/ 228600 w 480060"/>
              <a:gd name="connsiteY10" fmla="*/ 274401 h 335361"/>
              <a:gd name="connsiteX11" fmla="*/ 274320 w 480060"/>
              <a:gd name="connsiteY11" fmla="*/ 304881 h 335361"/>
              <a:gd name="connsiteX12" fmla="*/ 327660 w 480060"/>
              <a:gd name="connsiteY12" fmla="*/ 327741 h 335361"/>
              <a:gd name="connsiteX13" fmla="*/ 350520 w 480060"/>
              <a:gd name="connsiteY13" fmla="*/ 335361 h 335361"/>
              <a:gd name="connsiteX14" fmla="*/ 441960 w 480060"/>
              <a:gd name="connsiteY14" fmla="*/ 327741 h 335361"/>
              <a:gd name="connsiteX15" fmla="*/ 464820 w 480060"/>
              <a:gd name="connsiteY15" fmla="*/ 304881 h 335361"/>
              <a:gd name="connsiteX16" fmla="*/ 480060 w 480060"/>
              <a:gd name="connsiteY16" fmla="*/ 251541 h 335361"/>
              <a:gd name="connsiteX17" fmla="*/ 457200 w 480060"/>
              <a:gd name="connsiteY17" fmla="*/ 221061 h 335361"/>
              <a:gd name="connsiteX18" fmla="*/ 434340 w 480060"/>
              <a:gd name="connsiteY18" fmla="*/ 205821 h 335361"/>
              <a:gd name="connsiteX19" fmla="*/ 396240 w 480060"/>
              <a:gd name="connsiteY19" fmla="*/ 160101 h 335361"/>
              <a:gd name="connsiteX20" fmla="*/ 365760 w 480060"/>
              <a:gd name="connsiteY20" fmla="*/ 152481 h 335361"/>
              <a:gd name="connsiteX21" fmla="*/ 320040 w 480060"/>
              <a:gd name="connsiteY21" fmla="*/ 122001 h 335361"/>
              <a:gd name="connsiteX22" fmla="*/ 297180 w 480060"/>
              <a:gd name="connsiteY22" fmla="*/ 99141 h 335361"/>
              <a:gd name="connsiteX23" fmla="*/ 274320 w 480060"/>
              <a:gd name="connsiteY23" fmla="*/ 83901 h 335361"/>
              <a:gd name="connsiteX24" fmla="*/ 205740 w 480060"/>
              <a:gd name="connsiteY24" fmla="*/ 30561 h 335361"/>
              <a:gd name="connsiteX25" fmla="*/ 99060 w 480060"/>
              <a:gd name="connsiteY25" fmla="*/ 81 h 335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0060" h="335361">
                <a:moveTo>
                  <a:pt x="99060" y="81"/>
                </a:moveTo>
                <a:cubicBezTo>
                  <a:pt x="73660" y="-1189"/>
                  <a:pt x="66971" y="12718"/>
                  <a:pt x="53340" y="22941"/>
                </a:cubicBezTo>
                <a:cubicBezTo>
                  <a:pt x="21222" y="47029"/>
                  <a:pt x="51891" y="41897"/>
                  <a:pt x="30480" y="68661"/>
                </a:cubicBezTo>
                <a:cubicBezTo>
                  <a:pt x="24759" y="75812"/>
                  <a:pt x="15240" y="78821"/>
                  <a:pt x="7620" y="83901"/>
                </a:cubicBezTo>
                <a:cubicBezTo>
                  <a:pt x="5080" y="91521"/>
                  <a:pt x="0" y="98729"/>
                  <a:pt x="0" y="106761"/>
                </a:cubicBezTo>
                <a:cubicBezTo>
                  <a:pt x="0" y="140981"/>
                  <a:pt x="26654" y="165170"/>
                  <a:pt x="53340" y="182961"/>
                </a:cubicBezTo>
                <a:cubicBezTo>
                  <a:pt x="60960" y="188041"/>
                  <a:pt x="68748" y="192878"/>
                  <a:pt x="76200" y="198201"/>
                </a:cubicBezTo>
                <a:cubicBezTo>
                  <a:pt x="78971" y="200180"/>
                  <a:pt x="121377" y="233036"/>
                  <a:pt x="129540" y="236301"/>
                </a:cubicBezTo>
                <a:cubicBezTo>
                  <a:pt x="146709" y="243169"/>
                  <a:pt x="165100" y="246461"/>
                  <a:pt x="182880" y="251541"/>
                </a:cubicBezTo>
                <a:cubicBezTo>
                  <a:pt x="190500" y="256621"/>
                  <a:pt x="197549" y="262685"/>
                  <a:pt x="205740" y="266781"/>
                </a:cubicBezTo>
                <a:cubicBezTo>
                  <a:pt x="212924" y="270373"/>
                  <a:pt x="221579" y="270500"/>
                  <a:pt x="228600" y="274401"/>
                </a:cubicBezTo>
                <a:cubicBezTo>
                  <a:pt x="244611" y="283296"/>
                  <a:pt x="256944" y="299089"/>
                  <a:pt x="274320" y="304881"/>
                </a:cubicBezTo>
                <a:cubicBezTo>
                  <a:pt x="327931" y="322751"/>
                  <a:pt x="261748" y="299493"/>
                  <a:pt x="327660" y="327741"/>
                </a:cubicBezTo>
                <a:cubicBezTo>
                  <a:pt x="335043" y="330905"/>
                  <a:pt x="342900" y="332821"/>
                  <a:pt x="350520" y="335361"/>
                </a:cubicBezTo>
                <a:cubicBezTo>
                  <a:pt x="381000" y="332821"/>
                  <a:pt x="412407" y="335622"/>
                  <a:pt x="441960" y="327741"/>
                </a:cubicBezTo>
                <a:cubicBezTo>
                  <a:pt x="452372" y="324964"/>
                  <a:pt x="458842" y="313847"/>
                  <a:pt x="464820" y="304881"/>
                </a:cubicBezTo>
                <a:cubicBezTo>
                  <a:pt x="469193" y="298322"/>
                  <a:pt x="479044" y="255606"/>
                  <a:pt x="480060" y="251541"/>
                </a:cubicBezTo>
                <a:cubicBezTo>
                  <a:pt x="472440" y="241381"/>
                  <a:pt x="466180" y="230041"/>
                  <a:pt x="457200" y="221061"/>
                </a:cubicBezTo>
                <a:cubicBezTo>
                  <a:pt x="450724" y="214585"/>
                  <a:pt x="440816" y="212297"/>
                  <a:pt x="434340" y="205821"/>
                </a:cubicBezTo>
                <a:cubicBezTo>
                  <a:pt x="413299" y="184780"/>
                  <a:pt x="425368" y="176745"/>
                  <a:pt x="396240" y="160101"/>
                </a:cubicBezTo>
                <a:cubicBezTo>
                  <a:pt x="387147" y="154905"/>
                  <a:pt x="375920" y="155021"/>
                  <a:pt x="365760" y="152481"/>
                </a:cubicBezTo>
                <a:cubicBezTo>
                  <a:pt x="292834" y="79555"/>
                  <a:pt x="386207" y="166112"/>
                  <a:pt x="320040" y="122001"/>
                </a:cubicBezTo>
                <a:cubicBezTo>
                  <a:pt x="311074" y="116023"/>
                  <a:pt x="305459" y="106040"/>
                  <a:pt x="297180" y="99141"/>
                </a:cubicBezTo>
                <a:cubicBezTo>
                  <a:pt x="290145" y="93278"/>
                  <a:pt x="281165" y="89985"/>
                  <a:pt x="274320" y="83901"/>
                </a:cubicBezTo>
                <a:cubicBezTo>
                  <a:pt x="212640" y="29075"/>
                  <a:pt x="252878" y="46274"/>
                  <a:pt x="205740" y="30561"/>
                </a:cubicBezTo>
                <a:cubicBezTo>
                  <a:pt x="161036" y="-2967"/>
                  <a:pt x="124460" y="1351"/>
                  <a:pt x="99060" y="81"/>
                </a:cubicBezTo>
                <a:close/>
              </a:path>
            </a:pathLst>
          </a:cu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89" name="Picture 9" descr="A close up of a device&#10;&#10;Description automatically generated">
            <a:extLst>
              <a:ext uri="{FF2B5EF4-FFF2-40B4-BE49-F238E27FC236}">
                <a16:creationId xmlns:a16="http://schemas.microsoft.com/office/drawing/2014/main" id="{2E17BD39-F6E8-48A4-AD7A-D9FE9935BD93}"/>
              </a:ext>
            </a:extLst>
          </p:cNvPr>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1200150" y="5576888"/>
            <a:ext cx="61118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
            <a:extLst>
              <a:ext uri="{FF2B5EF4-FFF2-40B4-BE49-F238E27FC236}">
                <a16:creationId xmlns:a16="http://schemas.microsoft.com/office/drawing/2014/main" id="{661B6A2A-C806-47DA-9D9D-3F04BFEFF9AF}"/>
              </a:ext>
            </a:extLst>
          </p:cNvPr>
          <p:cNvGrpSpPr/>
          <p:nvPr/>
        </p:nvGrpSpPr>
        <p:grpSpPr>
          <a:xfrm>
            <a:off x="6082210" y="1380728"/>
            <a:ext cx="2306139" cy="4716860"/>
            <a:chOff x="5657850" y="512763"/>
            <a:chExt cx="2730500" cy="5584825"/>
          </a:xfrm>
        </p:grpSpPr>
        <p:sp>
          <p:nvSpPr>
            <p:cNvPr id="90" name="Isosceles Triangle 89">
              <a:extLst>
                <a:ext uri="{FF2B5EF4-FFF2-40B4-BE49-F238E27FC236}">
                  <a16:creationId xmlns:a16="http://schemas.microsoft.com/office/drawing/2014/main" id="{06DBAA33-A0C1-487C-A7D4-8460C4F3917B}"/>
                </a:ext>
              </a:extLst>
            </p:cNvPr>
            <p:cNvSpPr/>
            <p:nvPr/>
          </p:nvSpPr>
          <p:spPr>
            <a:xfrm>
              <a:off x="5657850" y="5267325"/>
              <a:ext cx="457200" cy="830263"/>
            </a:xfrm>
            <a:prstGeom prst="triangle">
              <a:avLst>
                <a:gd name="adj" fmla="val 72917"/>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91" name="Picture 7" descr="A picture containing shirt&#10;&#10;Description automatically generated">
              <a:extLst>
                <a:ext uri="{FF2B5EF4-FFF2-40B4-BE49-F238E27FC236}">
                  <a16:creationId xmlns:a16="http://schemas.microsoft.com/office/drawing/2014/main" id="{6AA5B23D-5B26-4FD7-A8D4-B445B8BE8C26}"/>
                </a:ext>
              </a:extLst>
            </p:cNvPr>
            <p:cNvPicPr>
              <a:picLocks noChangeAspect="1" noChangeArrowheads="1"/>
            </p:cNvPicPr>
            <p:nvPr/>
          </p:nvPicPr>
          <p:blipFill>
            <a:blip r:embed="rId13" cstate="screen">
              <a:extLst>
                <a:ext uri="{28A0092B-C50C-407E-A947-70E740481C1C}">
                  <a14:useLocalDpi xmlns:a14="http://schemas.microsoft.com/office/drawing/2010/main"/>
                </a:ext>
              </a:extLst>
            </a:blip>
            <a:srcRect r="36320" b="28033"/>
            <a:stretch>
              <a:fillRect/>
            </a:stretch>
          </p:blipFill>
          <p:spPr bwMode="auto">
            <a:xfrm>
              <a:off x="5816600" y="512763"/>
              <a:ext cx="2571750" cy="558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Google Shape;123;p4">
            <a:extLst>
              <a:ext uri="{FF2B5EF4-FFF2-40B4-BE49-F238E27FC236}">
                <a16:creationId xmlns:a16="http://schemas.microsoft.com/office/drawing/2014/main" id="{D8E0636B-0AD1-437D-8194-154224E108E5}"/>
              </a:ext>
            </a:extLst>
          </p:cNvPr>
          <p:cNvSpPr/>
          <p:nvPr/>
        </p:nvSpPr>
        <p:spPr>
          <a:xfrm>
            <a:off x="755650" y="2860664"/>
            <a:ext cx="2771787" cy="1244814"/>
          </a:xfrm>
          <a:prstGeom prst="roundRect">
            <a:avLst>
              <a:gd name="adj" fmla="val 16667"/>
            </a:avLst>
          </a:prstGeom>
          <a:solidFill>
            <a:schemeClr val="lt1"/>
          </a:solidFill>
          <a:ln w="28575" cap="flat" cmpd="sng">
            <a:solidFill>
              <a:srgbClr val="0079C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4" name="Google Shape;125;p4">
            <a:extLst>
              <a:ext uri="{FF2B5EF4-FFF2-40B4-BE49-F238E27FC236}">
                <a16:creationId xmlns:a16="http://schemas.microsoft.com/office/drawing/2014/main" id="{89D28147-4925-45AA-8C80-306C993B58C6}"/>
              </a:ext>
            </a:extLst>
          </p:cNvPr>
          <p:cNvSpPr txBox="1"/>
          <p:nvPr/>
        </p:nvSpPr>
        <p:spPr>
          <a:xfrm>
            <a:off x="1420736" y="3469535"/>
            <a:ext cx="409010"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4800"/>
              <a:buFont typeface="Arial"/>
              <a:buNone/>
            </a:pPr>
            <a:r>
              <a:rPr lang="en-US" sz="2800" b="0" i="0" u="none" dirty="0">
                <a:solidFill>
                  <a:schemeClr val="dk1"/>
                </a:solidFill>
                <a:latin typeface="Arial"/>
                <a:ea typeface="Arial"/>
                <a:cs typeface="Arial"/>
                <a:sym typeface="Arial"/>
              </a:rPr>
              <a:t>+</a:t>
            </a:r>
            <a:endParaRPr sz="1050" dirty="0"/>
          </a:p>
        </p:txBody>
      </p:sp>
      <p:sp>
        <p:nvSpPr>
          <p:cNvPr id="5" name="Google Shape;126;p4">
            <a:extLst>
              <a:ext uri="{FF2B5EF4-FFF2-40B4-BE49-F238E27FC236}">
                <a16:creationId xmlns:a16="http://schemas.microsoft.com/office/drawing/2014/main" id="{0D8C1D8E-CA5B-4FB2-8193-21E527AFD8A1}"/>
              </a:ext>
            </a:extLst>
          </p:cNvPr>
          <p:cNvSpPr txBox="1"/>
          <p:nvPr/>
        </p:nvSpPr>
        <p:spPr>
          <a:xfrm>
            <a:off x="3108942" y="3469535"/>
            <a:ext cx="410196"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4800"/>
              <a:buFont typeface="Arial"/>
              <a:buNone/>
            </a:pPr>
            <a:r>
              <a:rPr lang="en-US" sz="2800" b="0" i="0" u="none" dirty="0">
                <a:solidFill>
                  <a:schemeClr val="dk1"/>
                </a:solidFill>
                <a:latin typeface="Arial"/>
                <a:ea typeface="Arial"/>
                <a:cs typeface="Arial"/>
                <a:sym typeface="Arial"/>
              </a:rPr>
              <a:t>=</a:t>
            </a:r>
            <a:endParaRPr sz="2800" dirty="0"/>
          </a:p>
        </p:txBody>
      </p:sp>
      <p:pic>
        <p:nvPicPr>
          <p:cNvPr id="6" name="Google Shape;129;p4">
            <a:extLst>
              <a:ext uri="{FF2B5EF4-FFF2-40B4-BE49-F238E27FC236}">
                <a16:creationId xmlns:a16="http://schemas.microsoft.com/office/drawing/2014/main" id="{FC845F02-7676-4943-8C26-E9D9BE37750F}"/>
              </a:ext>
            </a:extLst>
          </p:cNvPr>
          <p:cNvPicPr preferRelativeResize="0"/>
          <p:nvPr/>
        </p:nvPicPr>
        <p:blipFill rotWithShape="1">
          <a:blip r:embed="rId14" cstate="screen">
            <a:alphaModFix/>
            <a:extLst>
              <a:ext uri="{28A0092B-C50C-407E-A947-70E740481C1C}">
                <a14:useLocalDpi xmlns:a14="http://schemas.microsoft.com/office/drawing/2010/main"/>
              </a:ext>
            </a:extLst>
          </a:blip>
          <a:srcRect/>
          <a:stretch/>
        </p:blipFill>
        <p:spPr>
          <a:xfrm>
            <a:off x="874204" y="2883190"/>
            <a:ext cx="631891" cy="1171311"/>
          </a:xfrm>
          <a:prstGeom prst="rect">
            <a:avLst/>
          </a:prstGeom>
          <a:noFill/>
          <a:ln>
            <a:noFill/>
          </a:ln>
        </p:spPr>
      </p:pic>
      <p:pic>
        <p:nvPicPr>
          <p:cNvPr id="7" name="Google Shape;130;p4">
            <a:extLst>
              <a:ext uri="{FF2B5EF4-FFF2-40B4-BE49-F238E27FC236}">
                <a16:creationId xmlns:a16="http://schemas.microsoft.com/office/drawing/2014/main" id="{63B68195-E642-48E9-B6A2-A1BEF203A899}"/>
              </a:ext>
            </a:extLst>
          </p:cNvPr>
          <p:cNvPicPr preferRelativeResize="0"/>
          <p:nvPr/>
        </p:nvPicPr>
        <p:blipFill rotWithShape="1">
          <a:blip r:embed="rId15" cstate="screen">
            <a:alphaModFix/>
            <a:extLst>
              <a:ext uri="{28A0092B-C50C-407E-A947-70E740481C1C}">
                <a14:useLocalDpi xmlns:a14="http://schemas.microsoft.com/office/drawing/2010/main"/>
              </a:ext>
            </a:extLst>
          </a:blip>
          <a:srcRect/>
          <a:stretch/>
        </p:blipFill>
        <p:spPr>
          <a:xfrm>
            <a:off x="1791810" y="3196171"/>
            <a:ext cx="519265" cy="838174"/>
          </a:xfrm>
          <a:prstGeom prst="rect">
            <a:avLst/>
          </a:prstGeom>
          <a:noFill/>
          <a:ln>
            <a:noFill/>
          </a:ln>
        </p:spPr>
      </p:pic>
      <p:pic>
        <p:nvPicPr>
          <p:cNvPr id="10" name="Google Shape;131;p4">
            <a:extLst>
              <a:ext uri="{FF2B5EF4-FFF2-40B4-BE49-F238E27FC236}">
                <a16:creationId xmlns:a16="http://schemas.microsoft.com/office/drawing/2014/main" id="{CCB4AF28-C72D-41E1-9AFD-21EFE44B4279}"/>
              </a:ext>
            </a:extLst>
          </p:cNvPr>
          <p:cNvPicPr preferRelativeResize="0"/>
          <p:nvPr/>
        </p:nvPicPr>
        <p:blipFill rotWithShape="1">
          <a:blip r:embed="rId16" cstate="screen">
            <a:alphaModFix/>
            <a:extLst>
              <a:ext uri="{28A0092B-C50C-407E-A947-70E740481C1C}">
                <a14:useLocalDpi xmlns:a14="http://schemas.microsoft.com/office/drawing/2010/main"/>
              </a:ext>
            </a:extLst>
          </a:blip>
          <a:srcRect/>
          <a:stretch/>
        </p:blipFill>
        <p:spPr>
          <a:xfrm>
            <a:off x="2599161" y="3492556"/>
            <a:ext cx="518080" cy="558388"/>
          </a:xfrm>
          <a:prstGeom prst="rect">
            <a:avLst/>
          </a:prstGeom>
          <a:noFill/>
          <a:ln>
            <a:noFill/>
          </a:ln>
        </p:spPr>
      </p:pic>
      <p:sp>
        <p:nvSpPr>
          <p:cNvPr id="13" name="Google Shape;132;p4">
            <a:extLst>
              <a:ext uri="{FF2B5EF4-FFF2-40B4-BE49-F238E27FC236}">
                <a16:creationId xmlns:a16="http://schemas.microsoft.com/office/drawing/2014/main" id="{DD543B07-6201-49A9-8355-AC224A2D5BF5}"/>
              </a:ext>
            </a:extLst>
          </p:cNvPr>
          <p:cNvSpPr txBox="1"/>
          <p:nvPr/>
        </p:nvSpPr>
        <p:spPr>
          <a:xfrm>
            <a:off x="2245870" y="3469535"/>
            <a:ext cx="409010"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4800"/>
              <a:buFont typeface="Arial"/>
              <a:buNone/>
            </a:pPr>
            <a:r>
              <a:rPr lang="en-US" sz="2800" b="0" i="0" u="none" dirty="0">
                <a:solidFill>
                  <a:schemeClr val="dk1"/>
                </a:solidFill>
                <a:latin typeface="Arial"/>
                <a:ea typeface="Arial"/>
                <a:cs typeface="Arial"/>
                <a:sym typeface="Arial"/>
              </a:rPr>
              <a:t>+</a:t>
            </a:r>
            <a:endParaRPr sz="1050" dirty="0"/>
          </a:p>
        </p:txBody>
      </p:sp>
      <p:sp>
        <p:nvSpPr>
          <p:cNvPr id="14" name="Google Shape;134;p4">
            <a:extLst>
              <a:ext uri="{FF2B5EF4-FFF2-40B4-BE49-F238E27FC236}">
                <a16:creationId xmlns:a16="http://schemas.microsoft.com/office/drawing/2014/main" id="{100EB464-20D6-4928-AD9F-A97598A01E38}"/>
              </a:ext>
            </a:extLst>
          </p:cNvPr>
          <p:cNvSpPr/>
          <p:nvPr/>
        </p:nvSpPr>
        <p:spPr>
          <a:xfrm>
            <a:off x="3721865" y="2860664"/>
            <a:ext cx="2771787" cy="1244814"/>
          </a:xfrm>
          <a:prstGeom prst="roundRect">
            <a:avLst>
              <a:gd name="adj" fmla="val 16667"/>
            </a:avLst>
          </a:prstGeom>
          <a:solidFill>
            <a:schemeClr val="lt1"/>
          </a:solidFill>
          <a:ln w="28575" cap="flat" cmpd="sng">
            <a:solidFill>
              <a:srgbClr val="0079C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15" name="Google Shape;135;p4">
            <a:extLst>
              <a:ext uri="{FF2B5EF4-FFF2-40B4-BE49-F238E27FC236}">
                <a16:creationId xmlns:a16="http://schemas.microsoft.com/office/drawing/2014/main" id="{E1ADDF75-80DF-484D-B5CC-D35581294625}"/>
              </a:ext>
            </a:extLst>
          </p:cNvPr>
          <p:cNvSpPr txBox="1"/>
          <p:nvPr/>
        </p:nvSpPr>
        <p:spPr>
          <a:xfrm>
            <a:off x="4386951" y="3442902"/>
            <a:ext cx="409010"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4800"/>
              <a:buFont typeface="Arial"/>
              <a:buNone/>
            </a:pPr>
            <a:r>
              <a:rPr lang="en-US" sz="2800" b="0" i="0" u="none" dirty="0">
                <a:solidFill>
                  <a:schemeClr val="dk1"/>
                </a:solidFill>
                <a:latin typeface="Arial"/>
                <a:ea typeface="Arial"/>
                <a:cs typeface="Arial"/>
                <a:sym typeface="Arial"/>
              </a:rPr>
              <a:t>+</a:t>
            </a:r>
            <a:endParaRPr sz="2800" dirty="0"/>
          </a:p>
        </p:txBody>
      </p:sp>
      <p:sp>
        <p:nvSpPr>
          <p:cNvPr id="16" name="Google Shape;136;p4">
            <a:extLst>
              <a:ext uri="{FF2B5EF4-FFF2-40B4-BE49-F238E27FC236}">
                <a16:creationId xmlns:a16="http://schemas.microsoft.com/office/drawing/2014/main" id="{E411A940-A97B-4E57-8EEA-A583CDA7B07C}"/>
              </a:ext>
            </a:extLst>
          </p:cNvPr>
          <p:cNvSpPr txBox="1"/>
          <p:nvPr/>
        </p:nvSpPr>
        <p:spPr>
          <a:xfrm>
            <a:off x="6075157" y="3442902"/>
            <a:ext cx="410196"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4800"/>
              <a:buFont typeface="Arial"/>
              <a:buNone/>
            </a:pPr>
            <a:r>
              <a:rPr lang="en-US" sz="2800" b="0" i="0" u="none">
                <a:solidFill>
                  <a:schemeClr val="dk1"/>
                </a:solidFill>
                <a:latin typeface="Arial"/>
                <a:ea typeface="Arial"/>
                <a:cs typeface="Arial"/>
                <a:sym typeface="Arial"/>
              </a:rPr>
              <a:t>=</a:t>
            </a:r>
            <a:endParaRPr sz="2800"/>
          </a:p>
        </p:txBody>
      </p:sp>
      <p:sp>
        <p:nvSpPr>
          <p:cNvPr id="17" name="Google Shape;138;p4">
            <a:extLst>
              <a:ext uri="{FF2B5EF4-FFF2-40B4-BE49-F238E27FC236}">
                <a16:creationId xmlns:a16="http://schemas.microsoft.com/office/drawing/2014/main" id="{B3FE66EC-5A76-4330-B9D0-37FB27CBBF0B}"/>
              </a:ext>
            </a:extLst>
          </p:cNvPr>
          <p:cNvSpPr txBox="1"/>
          <p:nvPr/>
        </p:nvSpPr>
        <p:spPr>
          <a:xfrm>
            <a:off x="5210900" y="3442902"/>
            <a:ext cx="409010"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4800"/>
              <a:buFont typeface="Arial"/>
              <a:buNone/>
            </a:pPr>
            <a:r>
              <a:rPr lang="en-US" sz="2800" b="0" i="0" u="none">
                <a:solidFill>
                  <a:schemeClr val="dk1"/>
                </a:solidFill>
                <a:latin typeface="Arial"/>
                <a:ea typeface="Arial"/>
                <a:cs typeface="Arial"/>
                <a:sym typeface="Arial"/>
              </a:rPr>
              <a:t>+</a:t>
            </a:r>
            <a:endParaRPr sz="2800"/>
          </a:p>
        </p:txBody>
      </p:sp>
      <p:pic>
        <p:nvPicPr>
          <p:cNvPr id="18" name="Google Shape;139;p4">
            <a:extLst>
              <a:ext uri="{FF2B5EF4-FFF2-40B4-BE49-F238E27FC236}">
                <a16:creationId xmlns:a16="http://schemas.microsoft.com/office/drawing/2014/main" id="{722DADA1-0854-427E-A7B2-83C11D3A797F}"/>
              </a:ext>
            </a:extLst>
          </p:cNvPr>
          <p:cNvPicPr preferRelativeResize="0"/>
          <p:nvPr/>
        </p:nvPicPr>
        <p:blipFill rotWithShape="1">
          <a:blip r:embed="rId17" cstate="screen">
            <a:alphaModFix/>
            <a:extLst>
              <a:ext uri="{28A0092B-C50C-407E-A947-70E740481C1C}">
                <a14:useLocalDpi xmlns:a14="http://schemas.microsoft.com/office/drawing/2010/main"/>
              </a:ext>
            </a:extLst>
          </a:blip>
          <a:srcRect/>
          <a:stretch/>
        </p:blipFill>
        <p:spPr>
          <a:xfrm>
            <a:off x="3873614" y="3109627"/>
            <a:ext cx="564316" cy="948430"/>
          </a:xfrm>
          <a:prstGeom prst="rect">
            <a:avLst/>
          </a:prstGeom>
          <a:noFill/>
          <a:ln>
            <a:noFill/>
          </a:ln>
        </p:spPr>
      </p:pic>
      <p:pic>
        <p:nvPicPr>
          <p:cNvPr id="19" name="Google Shape;140;p4">
            <a:extLst>
              <a:ext uri="{FF2B5EF4-FFF2-40B4-BE49-F238E27FC236}">
                <a16:creationId xmlns:a16="http://schemas.microsoft.com/office/drawing/2014/main" id="{F62B88A1-C609-4667-9BD4-46DD3D51D37B}"/>
              </a:ext>
            </a:extLst>
          </p:cNvPr>
          <p:cNvPicPr preferRelativeResize="0"/>
          <p:nvPr/>
        </p:nvPicPr>
        <p:blipFill rotWithShape="1">
          <a:blip r:embed="rId18" cstate="screen">
            <a:alphaModFix/>
            <a:extLst>
              <a:ext uri="{28A0092B-C50C-407E-A947-70E740481C1C}">
                <a14:useLocalDpi xmlns:a14="http://schemas.microsoft.com/office/drawing/2010/main"/>
              </a:ext>
            </a:extLst>
          </a:blip>
          <a:srcRect/>
          <a:stretch/>
        </p:blipFill>
        <p:spPr>
          <a:xfrm>
            <a:off x="4667924" y="2883190"/>
            <a:ext cx="625964" cy="1151156"/>
          </a:xfrm>
          <a:prstGeom prst="rect">
            <a:avLst/>
          </a:prstGeom>
          <a:noFill/>
          <a:ln>
            <a:noFill/>
          </a:ln>
        </p:spPr>
      </p:pic>
      <p:pic>
        <p:nvPicPr>
          <p:cNvPr id="21" name="Google Shape;141;p4">
            <a:extLst>
              <a:ext uri="{FF2B5EF4-FFF2-40B4-BE49-F238E27FC236}">
                <a16:creationId xmlns:a16="http://schemas.microsoft.com/office/drawing/2014/main" id="{980EABA8-C63E-48C8-90B1-B077FF0E1EF1}"/>
              </a:ext>
            </a:extLst>
          </p:cNvPr>
          <p:cNvPicPr preferRelativeResize="0"/>
          <p:nvPr/>
        </p:nvPicPr>
        <p:blipFill rotWithShape="1">
          <a:blip r:embed="rId19" cstate="screen">
            <a:alphaModFix/>
            <a:extLst>
              <a:ext uri="{28A0092B-C50C-407E-A947-70E740481C1C}">
                <a14:useLocalDpi xmlns:a14="http://schemas.microsoft.com/office/drawing/2010/main"/>
              </a:ext>
            </a:extLst>
          </a:blip>
          <a:srcRect/>
          <a:stretch/>
        </p:blipFill>
        <p:spPr>
          <a:xfrm>
            <a:off x="5515583" y="3401269"/>
            <a:ext cx="580913" cy="620036"/>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wipe(right)">
                                      <p:cBhvr>
                                        <p:cTn id="7" dur="500"/>
                                        <p:tgtEl>
                                          <p:spTgt spid="8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up)">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06"/>
                                        </p:tgtEl>
                                        <p:attrNameLst>
                                          <p:attrName>style.visibility</p:attrName>
                                        </p:attrNameLst>
                                      </p:cBhvr>
                                      <p:to>
                                        <p:strVal val="visible"/>
                                      </p:to>
                                    </p:set>
                                    <p:animEffect transition="in" filter="wipe(up)">
                                      <p:cBhvr>
                                        <p:cTn id="17" dur="500"/>
                                        <p:tgtEl>
                                          <p:spTgt spid="10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1" nodeType="clickEffect">
                                  <p:stCondLst>
                                    <p:cond delay="0"/>
                                  </p:stCondLst>
                                  <p:childTnLst>
                                    <p:animEffect transition="out" filter="wipe(left)">
                                      <p:cBhvr>
                                        <p:cTn id="21" dur="500"/>
                                        <p:tgtEl>
                                          <p:spTgt spid="80"/>
                                        </p:tgtEl>
                                      </p:cBhvr>
                                    </p:animEffect>
                                    <p:set>
                                      <p:cBhvr>
                                        <p:cTn id="22" dur="1" fill="hold">
                                          <p:stCondLst>
                                            <p:cond delay="499"/>
                                          </p:stCondLst>
                                        </p:cTn>
                                        <p:tgtEl>
                                          <p:spTgt spid="80"/>
                                        </p:tgtEl>
                                        <p:attrNameLst>
                                          <p:attrName>style.visibility</p:attrName>
                                        </p:attrNameLst>
                                      </p:cBhvr>
                                      <p:to>
                                        <p:strVal val="hidden"/>
                                      </p:to>
                                    </p:set>
                                  </p:childTnLst>
                                </p:cTn>
                              </p:par>
                            </p:childTnLst>
                          </p:cTn>
                        </p:par>
                        <p:par>
                          <p:cTn id="23" fill="hold">
                            <p:stCondLst>
                              <p:cond delay="500"/>
                            </p:stCondLst>
                            <p:childTnLst>
                              <p:par>
                                <p:cTn id="24" presetID="22" presetClass="entr" presetSubtype="2" fill="hold" grpId="0" nodeType="afterEffect">
                                  <p:stCondLst>
                                    <p:cond delay="0"/>
                                  </p:stCondLst>
                                  <p:childTnLst>
                                    <p:set>
                                      <p:cBhvr>
                                        <p:cTn id="25" dur="1" fill="hold">
                                          <p:stCondLst>
                                            <p:cond delay="0"/>
                                          </p:stCondLst>
                                        </p:cTn>
                                        <p:tgtEl>
                                          <p:spTgt spid="107"/>
                                        </p:tgtEl>
                                        <p:attrNameLst>
                                          <p:attrName>style.visibility</p:attrName>
                                        </p:attrNameLst>
                                      </p:cBhvr>
                                      <p:to>
                                        <p:strVal val="visible"/>
                                      </p:to>
                                    </p:set>
                                    <p:animEffect transition="in" filter="wipe(right)">
                                      <p:cBhvr>
                                        <p:cTn id="26" dur="5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animBg="1"/>
      <p:bldP spid="106" grpId="0" animBg="1"/>
      <p:bldP spid="25" grpId="0" animBg="1"/>
      <p:bldP spid="80" grpId="0" animBg="1"/>
      <p:bldP spid="80"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Picture 7" descr="A picture containing outdoor, water, small, large&#10;&#10;Description automatically generated">
            <a:extLst>
              <a:ext uri="{FF2B5EF4-FFF2-40B4-BE49-F238E27FC236}">
                <a16:creationId xmlns:a16="http://schemas.microsoft.com/office/drawing/2014/main" id="{96CD0022-AD67-4FBA-94FF-FDB997B8F6C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b="15639"/>
          <a:stretch>
            <a:fillRect/>
          </a:stretch>
        </p:blipFill>
        <p:spPr bwMode="auto">
          <a:xfrm>
            <a:off x="755650" y="1539875"/>
            <a:ext cx="7632700"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 name="TextBox 65">
            <a:extLst>
              <a:ext uri="{FF2B5EF4-FFF2-40B4-BE49-F238E27FC236}">
                <a16:creationId xmlns:a16="http://schemas.microsoft.com/office/drawing/2014/main" id="{414B46E8-5262-4D59-98DC-C0B6DE14E40E}"/>
              </a:ext>
            </a:extLst>
          </p:cNvPr>
          <p:cNvSpPr txBox="1"/>
          <p:nvPr/>
        </p:nvSpPr>
        <p:spPr>
          <a:xfrm>
            <a:off x="993928" y="1633847"/>
            <a:ext cx="7169573" cy="1049106"/>
          </a:xfrm>
          <a:prstGeom prst="rect">
            <a:avLst/>
          </a:prstGeom>
          <a:solidFill>
            <a:srgbClr val="AFDEF8"/>
          </a:solidFill>
        </p:spPr>
        <p:txBody>
          <a:bodyPr wrap="square" lIns="108000" tIns="108000" rIns="108000" bIns="108000" rtlCol="0">
            <a:spAutoFit/>
          </a:bodyPr>
          <a:lstStyle/>
          <a:p>
            <a:r>
              <a:rPr lang="en-GB" dirty="0"/>
              <a:t>When we use the written method of column addition, we use our understanding of place value to line up the hundreds, tens and ones into columns.</a:t>
            </a:r>
          </a:p>
        </p:txBody>
      </p:sp>
      <p:sp>
        <p:nvSpPr>
          <p:cNvPr id="79" name="Freeform: Shape 78">
            <a:extLst>
              <a:ext uri="{FF2B5EF4-FFF2-40B4-BE49-F238E27FC236}">
                <a16:creationId xmlns:a16="http://schemas.microsoft.com/office/drawing/2014/main" id="{CC18971F-1146-4481-A993-A1A1CF7F0AEC}"/>
              </a:ext>
            </a:extLst>
          </p:cNvPr>
          <p:cNvSpPr/>
          <p:nvPr/>
        </p:nvSpPr>
        <p:spPr>
          <a:xfrm>
            <a:off x="5883496" y="5590813"/>
            <a:ext cx="453622" cy="428625"/>
          </a:xfrm>
          <a:custGeom>
            <a:avLst/>
            <a:gdLst>
              <a:gd name="connsiteX0" fmla="*/ 10886 w 403276"/>
              <a:gd name="connsiteY0" fmla="*/ 315686 h 326572"/>
              <a:gd name="connsiteX1" fmla="*/ 70758 w 403276"/>
              <a:gd name="connsiteY1" fmla="*/ 326572 h 326572"/>
              <a:gd name="connsiteX2" fmla="*/ 250372 w 403276"/>
              <a:gd name="connsiteY2" fmla="*/ 321129 h 326572"/>
              <a:gd name="connsiteX3" fmla="*/ 299358 w 403276"/>
              <a:gd name="connsiteY3" fmla="*/ 304800 h 326572"/>
              <a:gd name="connsiteX4" fmla="*/ 348343 w 403276"/>
              <a:gd name="connsiteY4" fmla="*/ 283029 h 326572"/>
              <a:gd name="connsiteX5" fmla="*/ 381000 w 403276"/>
              <a:gd name="connsiteY5" fmla="*/ 250372 h 326572"/>
              <a:gd name="connsiteX6" fmla="*/ 397329 w 403276"/>
              <a:gd name="connsiteY6" fmla="*/ 234043 h 326572"/>
              <a:gd name="connsiteX7" fmla="*/ 402772 w 403276"/>
              <a:gd name="connsiteY7" fmla="*/ 217714 h 326572"/>
              <a:gd name="connsiteX8" fmla="*/ 386443 w 403276"/>
              <a:gd name="connsiteY8" fmla="*/ 114300 h 326572"/>
              <a:gd name="connsiteX9" fmla="*/ 364672 w 403276"/>
              <a:gd name="connsiteY9" fmla="*/ 81643 h 326572"/>
              <a:gd name="connsiteX10" fmla="*/ 348343 w 403276"/>
              <a:gd name="connsiteY10" fmla="*/ 70757 h 326572"/>
              <a:gd name="connsiteX11" fmla="*/ 321129 w 403276"/>
              <a:gd name="connsiteY11" fmla="*/ 43543 h 326572"/>
              <a:gd name="connsiteX12" fmla="*/ 293915 w 403276"/>
              <a:gd name="connsiteY12" fmla="*/ 10886 h 326572"/>
              <a:gd name="connsiteX13" fmla="*/ 261258 w 403276"/>
              <a:gd name="connsiteY13" fmla="*/ 0 h 326572"/>
              <a:gd name="connsiteX14" fmla="*/ 223158 w 403276"/>
              <a:gd name="connsiteY14" fmla="*/ 5443 h 326572"/>
              <a:gd name="connsiteX15" fmla="*/ 201386 w 403276"/>
              <a:gd name="connsiteY15" fmla="*/ 27214 h 326572"/>
              <a:gd name="connsiteX16" fmla="*/ 168729 w 403276"/>
              <a:gd name="connsiteY16" fmla="*/ 43543 h 326572"/>
              <a:gd name="connsiteX17" fmla="*/ 152400 w 403276"/>
              <a:gd name="connsiteY17" fmla="*/ 65314 h 326572"/>
              <a:gd name="connsiteX18" fmla="*/ 97972 w 403276"/>
              <a:gd name="connsiteY18" fmla="*/ 108857 h 326572"/>
              <a:gd name="connsiteX19" fmla="*/ 87086 w 403276"/>
              <a:gd name="connsiteY19" fmla="*/ 125186 h 326572"/>
              <a:gd name="connsiteX20" fmla="*/ 70758 w 403276"/>
              <a:gd name="connsiteY20" fmla="*/ 130629 h 326572"/>
              <a:gd name="connsiteX21" fmla="*/ 38100 w 403276"/>
              <a:gd name="connsiteY21" fmla="*/ 152400 h 326572"/>
              <a:gd name="connsiteX22" fmla="*/ 10886 w 403276"/>
              <a:gd name="connsiteY22" fmla="*/ 185057 h 326572"/>
              <a:gd name="connsiteX23" fmla="*/ 5443 w 403276"/>
              <a:gd name="connsiteY23" fmla="*/ 212272 h 326572"/>
              <a:gd name="connsiteX24" fmla="*/ 0 w 403276"/>
              <a:gd name="connsiteY24" fmla="*/ 228600 h 326572"/>
              <a:gd name="connsiteX25" fmla="*/ 21772 w 403276"/>
              <a:gd name="connsiteY25" fmla="*/ 272143 h 326572"/>
              <a:gd name="connsiteX26" fmla="*/ 38100 w 403276"/>
              <a:gd name="connsiteY26" fmla="*/ 272143 h 326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03276" h="326572">
                <a:moveTo>
                  <a:pt x="10886" y="315686"/>
                </a:moveTo>
                <a:cubicBezTo>
                  <a:pt x="19736" y="317456"/>
                  <a:pt x="63793" y="326572"/>
                  <a:pt x="70758" y="326572"/>
                </a:cubicBezTo>
                <a:cubicBezTo>
                  <a:pt x="130657" y="326572"/>
                  <a:pt x="190501" y="322943"/>
                  <a:pt x="250372" y="321129"/>
                </a:cubicBezTo>
                <a:cubicBezTo>
                  <a:pt x="323910" y="308872"/>
                  <a:pt x="253439" y="325209"/>
                  <a:pt x="299358" y="304800"/>
                </a:cubicBezTo>
                <a:cubicBezTo>
                  <a:pt x="325239" y="293297"/>
                  <a:pt x="329868" y="299451"/>
                  <a:pt x="348343" y="283029"/>
                </a:cubicBezTo>
                <a:cubicBezTo>
                  <a:pt x="359849" y="272801"/>
                  <a:pt x="370114" y="261258"/>
                  <a:pt x="381000" y="250372"/>
                </a:cubicBezTo>
                <a:lnTo>
                  <a:pt x="397329" y="234043"/>
                </a:lnTo>
                <a:cubicBezTo>
                  <a:pt x="399143" y="228600"/>
                  <a:pt x="402772" y="223451"/>
                  <a:pt x="402772" y="217714"/>
                </a:cubicBezTo>
                <a:cubicBezTo>
                  <a:pt x="402772" y="163810"/>
                  <a:pt x="407747" y="149807"/>
                  <a:pt x="386443" y="114300"/>
                </a:cubicBezTo>
                <a:cubicBezTo>
                  <a:pt x="379712" y="103081"/>
                  <a:pt x="375558" y="88900"/>
                  <a:pt x="364672" y="81643"/>
                </a:cubicBezTo>
                <a:lnTo>
                  <a:pt x="348343" y="70757"/>
                </a:lnTo>
                <a:cubicBezTo>
                  <a:pt x="319317" y="27217"/>
                  <a:pt x="357414" y="79828"/>
                  <a:pt x="321129" y="43543"/>
                </a:cubicBezTo>
                <a:cubicBezTo>
                  <a:pt x="306732" y="29146"/>
                  <a:pt x="313977" y="22031"/>
                  <a:pt x="293915" y="10886"/>
                </a:cubicBezTo>
                <a:cubicBezTo>
                  <a:pt x="283884" y="5313"/>
                  <a:pt x="261258" y="0"/>
                  <a:pt x="261258" y="0"/>
                </a:cubicBezTo>
                <a:cubicBezTo>
                  <a:pt x="248558" y="1814"/>
                  <a:pt x="234837" y="134"/>
                  <a:pt x="223158" y="5443"/>
                </a:cubicBezTo>
                <a:cubicBezTo>
                  <a:pt x="213815" y="9690"/>
                  <a:pt x="209738" y="21249"/>
                  <a:pt x="201386" y="27214"/>
                </a:cubicBezTo>
                <a:cubicBezTo>
                  <a:pt x="170398" y="49348"/>
                  <a:pt x="199471" y="12802"/>
                  <a:pt x="168729" y="43543"/>
                </a:cubicBezTo>
                <a:cubicBezTo>
                  <a:pt x="162314" y="49957"/>
                  <a:pt x="158304" y="58426"/>
                  <a:pt x="152400" y="65314"/>
                </a:cubicBezTo>
                <a:cubicBezTo>
                  <a:pt x="136923" y="83371"/>
                  <a:pt x="117524" y="95823"/>
                  <a:pt x="97972" y="108857"/>
                </a:cubicBezTo>
                <a:cubicBezTo>
                  <a:pt x="94343" y="114300"/>
                  <a:pt x="92194" y="121099"/>
                  <a:pt x="87086" y="125186"/>
                </a:cubicBezTo>
                <a:cubicBezTo>
                  <a:pt x="82606" y="128770"/>
                  <a:pt x="75773" y="127843"/>
                  <a:pt x="70758" y="130629"/>
                </a:cubicBezTo>
                <a:cubicBezTo>
                  <a:pt x="59321" y="136983"/>
                  <a:pt x="47351" y="143149"/>
                  <a:pt x="38100" y="152400"/>
                </a:cubicBezTo>
                <a:cubicBezTo>
                  <a:pt x="17147" y="173355"/>
                  <a:pt x="26042" y="162325"/>
                  <a:pt x="10886" y="185057"/>
                </a:cubicBezTo>
                <a:cubicBezTo>
                  <a:pt x="9072" y="194129"/>
                  <a:pt x="7687" y="203297"/>
                  <a:pt x="5443" y="212272"/>
                </a:cubicBezTo>
                <a:cubicBezTo>
                  <a:pt x="4052" y="217838"/>
                  <a:pt x="0" y="222863"/>
                  <a:pt x="0" y="228600"/>
                </a:cubicBezTo>
                <a:cubicBezTo>
                  <a:pt x="0" y="251191"/>
                  <a:pt x="125" y="264927"/>
                  <a:pt x="21772" y="272143"/>
                </a:cubicBezTo>
                <a:cubicBezTo>
                  <a:pt x="26935" y="273864"/>
                  <a:pt x="32657" y="272143"/>
                  <a:pt x="38100" y="272143"/>
                </a:cubicBezTo>
              </a:path>
            </a:pathLst>
          </a:custGeom>
          <a:solidFill>
            <a:schemeClr val="bg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1" name="Picture 80" descr="A close up of a logo&#10;&#10;Description automatically generated">
            <a:extLst>
              <a:ext uri="{FF2B5EF4-FFF2-40B4-BE49-F238E27FC236}">
                <a16:creationId xmlns:a16="http://schemas.microsoft.com/office/drawing/2014/main" id="{4966B3D7-EF38-4E36-84D2-04FD272CF3F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31556" y="5166864"/>
            <a:ext cx="1285875" cy="832746"/>
          </a:xfrm>
          <a:prstGeom prst="rect">
            <a:avLst/>
          </a:prstGeom>
        </p:spPr>
      </p:pic>
      <p:sp>
        <p:nvSpPr>
          <p:cNvPr id="83" name="Freeform: Shape 82">
            <a:extLst>
              <a:ext uri="{FF2B5EF4-FFF2-40B4-BE49-F238E27FC236}">
                <a16:creationId xmlns:a16="http://schemas.microsoft.com/office/drawing/2014/main" id="{CA5A3121-10DF-48F5-9C2D-B8215231CEFB}"/>
              </a:ext>
            </a:extLst>
          </p:cNvPr>
          <p:cNvSpPr/>
          <p:nvPr/>
        </p:nvSpPr>
        <p:spPr>
          <a:xfrm>
            <a:off x="7903626" y="2574180"/>
            <a:ext cx="246446" cy="741721"/>
          </a:xfrm>
          <a:custGeom>
            <a:avLst/>
            <a:gdLst>
              <a:gd name="connsiteX0" fmla="*/ 8321 w 246446"/>
              <a:gd name="connsiteY0" fmla="*/ 27346 h 741721"/>
              <a:gd name="connsiteX1" fmla="*/ 113096 w 246446"/>
              <a:gd name="connsiteY1" fmla="*/ 36871 h 741721"/>
              <a:gd name="connsiteX2" fmla="*/ 132146 w 246446"/>
              <a:gd name="connsiteY2" fmla="*/ 65446 h 741721"/>
              <a:gd name="connsiteX3" fmla="*/ 151196 w 246446"/>
              <a:gd name="connsiteY3" fmla="*/ 170221 h 741721"/>
              <a:gd name="connsiteX4" fmla="*/ 160721 w 246446"/>
              <a:gd name="connsiteY4" fmla="*/ 198796 h 741721"/>
              <a:gd name="connsiteX5" fmla="*/ 179771 w 246446"/>
              <a:gd name="connsiteY5" fmla="*/ 227371 h 741721"/>
              <a:gd name="connsiteX6" fmla="*/ 198821 w 246446"/>
              <a:gd name="connsiteY6" fmla="*/ 379771 h 741721"/>
              <a:gd name="connsiteX7" fmla="*/ 227396 w 246446"/>
              <a:gd name="connsiteY7" fmla="*/ 522646 h 741721"/>
              <a:gd name="connsiteX8" fmla="*/ 246446 w 246446"/>
              <a:gd name="connsiteY8" fmla="*/ 675046 h 741721"/>
              <a:gd name="connsiteX9" fmla="*/ 236921 w 246446"/>
              <a:gd name="connsiteY9" fmla="*/ 722671 h 741721"/>
              <a:gd name="connsiteX10" fmla="*/ 208346 w 246446"/>
              <a:gd name="connsiteY10" fmla="*/ 732196 h 741721"/>
              <a:gd name="connsiteX11" fmla="*/ 170246 w 246446"/>
              <a:gd name="connsiteY11" fmla="*/ 741721 h 741721"/>
              <a:gd name="connsiteX12" fmla="*/ 113096 w 246446"/>
              <a:gd name="connsiteY12" fmla="*/ 722671 h 741721"/>
              <a:gd name="connsiteX13" fmla="*/ 94046 w 246446"/>
              <a:gd name="connsiteY13" fmla="*/ 694096 h 741721"/>
              <a:gd name="connsiteX14" fmla="*/ 55946 w 246446"/>
              <a:gd name="connsiteY14" fmla="*/ 617896 h 741721"/>
              <a:gd name="connsiteX15" fmla="*/ 27371 w 246446"/>
              <a:gd name="connsiteY15" fmla="*/ 532171 h 741721"/>
              <a:gd name="connsiteX16" fmla="*/ 8321 w 246446"/>
              <a:gd name="connsiteY16" fmla="*/ 408346 h 741721"/>
              <a:gd name="connsiteX17" fmla="*/ 8321 w 246446"/>
              <a:gd name="connsiteY17" fmla="*/ 27346 h 74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46446" h="741721">
                <a:moveTo>
                  <a:pt x="8321" y="27346"/>
                </a:moveTo>
                <a:cubicBezTo>
                  <a:pt x="25783" y="-34566"/>
                  <a:pt x="79578" y="26558"/>
                  <a:pt x="113096" y="36871"/>
                </a:cubicBezTo>
                <a:cubicBezTo>
                  <a:pt x="124037" y="40238"/>
                  <a:pt x="129001" y="54439"/>
                  <a:pt x="132146" y="65446"/>
                </a:cubicBezTo>
                <a:cubicBezTo>
                  <a:pt x="141898" y="99578"/>
                  <a:pt x="143758" y="135511"/>
                  <a:pt x="151196" y="170221"/>
                </a:cubicBezTo>
                <a:cubicBezTo>
                  <a:pt x="153300" y="180038"/>
                  <a:pt x="156231" y="189816"/>
                  <a:pt x="160721" y="198796"/>
                </a:cubicBezTo>
                <a:cubicBezTo>
                  <a:pt x="165841" y="209035"/>
                  <a:pt x="173421" y="217846"/>
                  <a:pt x="179771" y="227371"/>
                </a:cubicBezTo>
                <a:cubicBezTo>
                  <a:pt x="186121" y="278171"/>
                  <a:pt x="188781" y="329570"/>
                  <a:pt x="198821" y="379771"/>
                </a:cubicBezTo>
                <a:cubicBezTo>
                  <a:pt x="208346" y="427396"/>
                  <a:pt x="222563" y="474319"/>
                  <a:pt x="227396" y="522646"/>
                </a:cubicBezTo>
                <a:cubicBezTo>
                  <a:pt x="238843" y="637113"/>
                  <a:pt x="231675" y="586422"/>
                  <a:pt x="246446" y="675046"/>
                </a:cubicBezTo>
                <a:cubicBezTo>
                  <a:pt x="243271" y="690921"/>
                  <a:pt x="245901" y="709201"/>
                  <a:pt x="236921" y="722671"/>
                </a:cubicBezTo>
                <a:cubicBezTo>
                  <a:pt x="231352" y="731025"/>
                  <a:pt x="218000" y="729438"/>
                  <a:pt x="208346" y="732196"/>
                </a:cubicBezTo>
                <a:cubicBezTo>
                  <a:pt x="195759" y="735792"/>
                  <a:pt x="182946" y="738546"/>
                  <a:pt x="170246" y="741721"/>
                </a:cubicBezTo>
                <a:cubicBezTo>
                  <a:pt x="151196" y="735371"/>
                  <a:pt x="130124" y="733314"/>
                  <a:pt x="113096" y="722671"/>
                </a:cubicBezTo>
                <a:cubicBezTo>
                  <a:pt x="103388" y="716604"/>
                  <a:pt x="99528" y="704146"/>
                  <a:pt x="94046" y="694096"/>
                </a:cubicBezTo>
                <a:cubicBezTo>
                  <a:pt x="80448" y="669165"/>
                  <a:pt x="64926" y="644837"/>
                  <a:pt x="55946" y="617896"/>
                </a:cubicBezTo>
                <a:lnTo>
                  <a:pt x="27371" y="532171"/>
                </a:lnTo>
                <a:cubicBezTo>
                  <a:pt x="21021" y="490896"/>
                  <a:pt x="9173" y="450098"/>
                  <a:pt x="8321" y="408346"/>
                </a:cubicBezTo>
                <a:cubicBezTo>
                  <a:pt x="5923" y="290853"/>
                  <a:pt x="-9141" y="89258"/>
                  <a:pt x="8321" y="27346"/>
                </a:cubicBezTo>
                <a:close/>
              </a:path>
            </a:pathLst>
          </a:custGeom>
          <a:solidFill>
            <a:schemeClr val="bg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5" name="Picture 84">
            <a:extLst>
              <a:ext uri="{FF2B5EF4-FFF2-40B4-BE49-F238E27FC236}">
                <a16:creationId xmlns:a16="http://schemas.microsoft.com/office/drawing/2014/main" id="{EDE9D09D-489D-4451-8F0E-FBFBE8C8B919}"/>
              </a:ext>
            </a:extLst>
          </p:cNvPr>
          <p:cNvPicPr>
            <a:picLocks noChangeAspect="1"/>
          </p:cNvPicPr>
          <p:nvPr/>
        </p:nvPicPr>
        <p:blipFill rotWithShape="1">
          <a:blip r:embed="rId4"/>
          <a:srcRect l="18686" b="6685"/>
          <a:stretch/>
        </p:blipFill>
        <p:spPr>
          <a:xfrm>
            <a:off x="4590468" y="2526946"/>
            <a:ext cx="3499896" cy="1484808"/>
          </a:xfrm>
          <a:prstGeom prst="rect">
            <a:avLst/>
          </a:prstGeom>
        </p:spPr>
      </p:pic>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latin typeface="+mn-lt"/>
              </a:rPr>
              <a:t>Column Addition</a:t>
            </a:r>
            <a:endParaRPr lang="en-GB" sz="4000" b="1" dirty="0">
              <a:latin typeface="+mn-lt"/>
            </a:endParaRPr>
          </a:p>
        </p:txBody>
      </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extLst>
              <p:ext uri="{D42A27DB-BD31-4B8C-83A1-F6EECF244321}">
                <p14:modId xmlns:p14="http://schemas.microsoft.com/office/powerpoint/2010/main" val="2107280700"/>
              </p:ext>
            </p:extLst>
          </p:nvPr>
        </p:nvGraphicFramePr>
        <p:xfrm>
          <a:off x="997955" y="3131740"/>
          <a:ext cx="3592512" cy="2470150"/>
        </p:xfrm>
        <a:graphic>
          <a:graphicData uri="http://schemas.openxmlformats.org/drawingml/2006/table">
            <a:tbl>
              <a:tblPr>
                <a:noFill/>
              </a:tblPr>
              <a:tblGrid>
                <a:gridCol w="1197504">
                  <a:extLst>
                    <a:ext uri="{9D8B030D-6E8A-4147-A177-3AD203B41FA5}">
                      <a16:colId xmlns:a16="http://schemas.microsoft.com/office/drawing/2014/main" val="20000"/>
                    </a:ext>
                  </a:extLst>
                </a:gridCol>
                <a:gridCol w="1197504">
                  <a:extLst>
                    <a:ext uri="{9D8B030D-6E8A-4147-A177-3AD203B41FA5}">
                      <a16:colId xmlns:a16="http://schemas.microsoft.com/office/drawing/2014/main" val="20001"/>
                    </a:ext>
                  </a:extLst>
                </a:gridCol>
                <a:gridCol w="1197504">
                  <a:extLst>
                    <a:ext uri="{9D8B030D-6E8A-4147-A177-3AD203B41FA5}">
                      <a16:colId xmlns:a16="http://schemas.microsoft.com/office/drawing/2014/main" val="20002"/>
                    </a:ext>
                  </a:extLst>
                </a:gridCol>
              </a:tblGrid>
              <a:tr h="457422">
                <a:tc>
                  <a:txBody>
                    <a:bodyPr/>
                    <a:lstStyle/>
                    <a:p>
                      <a:pPr marL="0" lvl="0" indent="0" algn="ctr" rtl="0">
                        <a:spcBef>
                          <a:spcPts val="0"/>
                        </a:spcBef>
                        <a:spcAft>
                          <a:spcPts val="0"/>
                        </a:spcAft>
                        <a:buNone/>
                      </a:pPr>
                      <a:r>
                        <a:rPr lang="en-US" sz="1800" b="1"/>
                        <a:t>100s</a:t>
                      </a:r>
                      <a:endParaRPr sz="1800" b="1"/>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1006364">
                <a:tc>
                  <a:txBody>
                    <a:bodyPr/>
                    <a:lstStyle/>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1006364">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extLst>
              <p:ext uri="{D42A27DB-BD31-4B8C-83A1-F6EECF244321}">
                <p14:modId xmlns:p14="http://schemas.microsoft.com/office/powerpoint/2010/main" val="3510141085"/>
              </p:ext>
            </p:extLst>
          </p:nvPr>
        </p:nvGraphicFramePr>
        <p:xfrm>
          <a:off x="4748026" y="3344125"/>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02" name="TextBox 101">
            <a:extLst>
              <a:ext uri="{FF2B5EF4-FFF2-40B4-BE49-F238E27FC236}">
                <a16:creationId xmlns:a16="http://schemas.microsoft.com/office/drawing/2014/main" id="{F22D0386-03DF-4F86-AAB3-A240C3BC74D1}"/>
              </a:ext>
            </a:extLst>
          </p:cNvPr>
          <p:cNvSpPr txBox="1"/>
          <p:nvPr/>
        </p:nvSpPr>
        <p:spPr>
          <a:xfrm>
            <a:off x="7111353" y="3110930"/>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245 + 339</a:t>
            </a:r>
          </a:p>
        </p:txBody>
      </p:sp>
      <p:pic>
        <p:nvPicPr>
          <p:cNvPr id="77" name="Picture 12" descr="A close up&#10;&#10;Description automatically generated">
            <a:extLst>
              <a:ext uri="{FF2B5EF4-FFF2-40B4-BE49-F238E27FC236}">
                <a16:creationId xmlns:a16="http://schemas.microsoft.com/office/drawing/2014/main" id="{B289F897-D25A-4BDC-9B59-1D34A4BDEF22}"/>
              </a:ext>
            </a:extLst>
          </p:cNvPr>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r="45962" b="5654"/>
          <a:stretch/>
        </p:blipFill>
        <p:spPr bwMode="auto">
          <a:xfrm>
            <a:off x="6651919" y="3533186"/>
            <a:ext cx="1739731" cy="255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9" name="Group 58">
            <a:extLst>
              <a:ext uri="{FF2B5EF4-FFF2-40B4-BE49-F238E27FC236}">
                <a16:creationId xmlns:a16="http://schemas.microsoft.com/office/drawing/2014/main" id="{1344CEA0-D094-447E-88B9-1BD2AD2C386D}"/>
              </a:ext>
            </a:extLst>
          </p:cNvPr>
          <p:cNvGrpSpPr/>
          <p:nvPr/>
        </p:nvGrpSpPr>
        <p:grpSpPr>
          <a:xfrm>
            <a:off x="2248224" y="3669382"/>
            <a:ext cx="369998" cy="307738"/>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980058" y="3648762"/>
            <a:ext cx="446198" cy="307738"/>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65" name="Group 64">
            <a:extLst>
              <a:ext uri="{FF2B5EF4-FFF2-40B4-BE49-F238E27FC236}">
                <a16:creationId xmlns:a16="http://schemas.microsoft.com/office/drawing/2014/main" id="{56A23C9E-1F37-423B-BCD6-122CFFE0D145}"/>
              </a:ext>
            </a:extLst>
          </p:cNvPr>
          <p:cNvGrpSpPr/>
          <p:nvPr/>
        </p:nvGrpSpPr>
        <p:grpSpPr bwMode="auto">
          <a:xfrm>
            <a:off x="3452753" y="3697616"/>
            <a:ext cx="269671" cy="272800"/>
            <a:chOff x="2361864" y="3068569"/>
            <a:chExt cx="269638" cy="273000"/>
          </a:xfrm>
          <a:effectLst>
            <a:outerShdw blurRad="12700" dir="4140000" algn="ctr" rotWithShape="0">
              <a:srgbClr val="000000">
                <a:alpha val="21000"/>
              </a:srgbClr>
            </a:outerShdw>
          </a:effectLst>
        </p:grpSpPr>
        <p:sp>
          <p:nvSpPr>
            <p:cNvPr id="67" name="Oval 66">
              <a:extLst>
                <a:ext uri="{FF2B5EF4-FFF2-40B4-BE49-F238E27FC236}">
                  <a16:creationId xmlns:a16="http://schemas.microsoft.com/office/drawing/2014/main" id="{2B00D7AF-2C8F-42D9-80F3-AA53798E702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8" name="TextBox 67">
              <a:extLst>
                <a:ext uri="{FF2B5EF4-FFF2-40B4-BE49-F238E27FC236}">
                  <a16:creationId xmlns:a16="http://schemas.microsoft.com/office/drawing/2014/main" id="{15FC397C-33D7-40A4-B1AD-C30CA2B1578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0" name="Group 69">
            <a:extLst>
              <a:ext uri="{FF2B5EF4-FFF2-40B4-BE49-F238E27FC236}">
                <a16:creationId xmlns:a16="http://schemas.microsoft.com/office/drawing/2014/main" id="{CE399E8D-C69A-4F2B-B31E-7E0F6BD596DE}"/>
              </a:ext>
            </a:extLst>
          </p:cNvPr>
          <p:cNvGrpSpPr/>
          <p:nvPr/>
        </p:nvGrpSpPr>
        <p:grpSpPr>
          <a:xfrm>
            <a:off x="1331917" y="3648762"/>
            <a:ext cx="446198" cy="307738"/>
            <a:chOff x="2279393" y="3052881"/>
            <a:chExt cx="446198" cy="307738"/>
          </a:xfrm>
          <a:effectLst>
            <a:outerShdw blurRad="25400" dir="4140000" algn="ctr" rotWithShape="0">
              <a:srgbClr val="000000">
                <a:alpha val="21000"/>
              </a:srgbClr>
            </a:outerShdw>
          </a:effectLst>
        </p:grpSpPr>
        <p:sp>
          <p:nvSpPr>
            <p:cNvPr id="71" name="Oval 70">
              <a:extLst>
                <a:ext uri="{FF2B5EF4-FFF2-40B4-BE49-F238E27FC236}">
                  <a16:creationId xmlns:a16="http://schemas.microsoft.com/office/drawing/2014/main" id="{CFD4669D-480A-45BE-9A28-5C3468457026}"/>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2" name="TextBox 71">
              <a:extLst>
                <a:ext uri="{FF2B5EF4-FFF2-40B4-BE49-F238E27FC236}">
                  <a16:creationId xmlns:a16="http://schemas.microsoft.com/office/drawing/2014/main" id="{CD24A649-81EF-425F-86C2-4F56F7A55E5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3" name="Group 72">
            <a:extLst>
              <a:ext uri="{FF2B5EF4-FFF2-40B4-BE49-F238E27FC236}">
                <a16:creationId xmlns:a16="http://schemas.microsoft.com/office/drawing/2014/main" id="{68F35986-973C-42D1-A2FA-F5B4CFA5627A}"/>
              </a:ext>
            </a:extLst>
          </p:cNvPr>
          <p:cNvGrpSpPr/>
          <p:nvPr/>
        </p:nvGrpSpPr>
        <p:grpSpPr>
          <a:xfrm>
            <a:off x="985535" y="4651939"/>
            <a:ext cx="446198" cy="307738"/>
            <a:chOff x="2279393" y="3052881"/>
            <a:chExt cx="446198" cy="307738"/>
          </a:xfrm>
          <a:effectLst>
            <a:outerShdw blurRad="25400" dir="4140000" algn="ctr" rotWithShape="0">
              <a:srgbClr val="000000">
                <a:alpha val="21000"/>
              </a:srgbClr>
            </a:outerShdw>
          </a:effectLst>
        </p:grpSpPr>
        <p:sp>
          <p:nvSpPr>
            <p:cNvPr id="74" name="Oval 73">
              <a:extLst>
                <a:ext uri="{FF2B5EF4-FFF2-40B4-BE49-F238E27FC236}">
                  <a16:creationId xmlns:a16="http://schemas.microsoft.com/office/drawing/2014/main" id="{90A5B547-4F2C-4621-A8C6-BEEDE6D05A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6" name="TextBox 75">
              <a:extLst>
                <a:ext uri="{FF2B5EF4-FFF2-40B4-BE49-F238E27FC236}">
                  <a16:creationId xmlns:a16="http://schemas.microsoft.com/office/drawing/2014/main" id="{C530F747-8A34-4F65-A4C2-52B8A7E47A3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8" name="Group 77">
            <a:extLst>
              <a:ext uri="{FF2B5EF4-FFF2-40B4-BE49-F238E27FC236}">
                <a16:creationId xmlns:a16="http://schemas.microsoft.com/office/drawing/2014/main" id="{EA1B0817-608A-4FFB-9C52-01BB3E65E501}"/>
              </a:ext>
            </a:extLst>
          </p:cNvPr>
          <p:cNvGrpSpPr/>
          <p:nvPr/>
        </p:nvGrpSpPr>
        <p:grpSpPr>
          <a:xfrm>
            <a:off x="1337394" y="4651939"/>
            <a:ext cx="446198" cy="307738"/>
            <a:chOff x="2279393" y="3052881"/>
            <a:chExt cx="446198" cy="307738"/>
          </a:xfrm>
          <a:effectLst>
            <a:outerShdw blurRad="25400" dir="4140000" algn="ctr" rotWithShape="0">
              <a:srgbClr val="000000">
                <a:alpha val="21000"/>
              </a:srgbClr>
            </a:outerShdw>
          </a:effectLst>
        </p:grpSpPr>
        <p:sp>
          <p:nvSpPr>
            <p:cNvPr id="80" name="Oval 79">
              <a:extLst>
                <a:ext uri="{FF2B5EF4-FFF2-40B4-BE49-F238E27FC236}">
                  <a16:creationId xmlns:a16="http://schemas.microsoft.com/office/drawing/2014/main" id="{217BD078-644D-4A5F-8353-01AB842D9737}"/>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 name="TextBox 81">
              <a:extLst>
                <a:ext uri="{FF2B5EF4-FFF2-40B4-BE49-F238E27FC236}">
                  <a16:creationId xmlns:a16="http://schemas.microsoft.com/office/drawing/2014/main" id="{C129057C-8AD0-4102-827D-89DF65CFAC94}"/>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4" name="Group 83">
            <a:extLst>
              <a:ext uri="{FF2B5EF4-FFF2-40B4-BE49-F238E27FC236}">
                <a16:creationId xmlns:a16="http://schemas.microsoft.com/office/drawing/2014/main" id="{FF526AD8-C3B8-484C-9D52-2F0BEFC6CBD3}"/>
              </a:ext>
            </a:extLst>
          </p:cNvPr>
          <p:cNvGrpSpPr/>
          <p:nvPr/>
        </p:nvGrpSpPr>
        <p:grpSpPr>
          <a:xfrm>
            <a:off x="1694678" y="4651939"/>
            <a:ext cx="446198" cy="307738"/>
            <a:chOff x="2279393" y="3052881"/>
            <a:chExt cx="446198" cy="307738"/>
          </a:xfrm>
          <a:effectLst>
            <a:outerShdw blurRad="25400" dir="4140000" algn="ctr" rotWithShape="0">
              <a:srgbClr val="000000">
                <a:alpha val="21000"/>
              </a:srgbClr>
            </a:outerShdw>
          </a:effectLst>
        </p:grpSpPr>
        <p:sp>
          <p:nvSpPr>
            <p:cNvPr id="86" name="Oval 85">
              <a:extLst>
                <a:ext uri="{FF2B5EF4-FFF2-40B4-BE49-F238E27FC236}">
                  <a16:creationId xmlns:a16="http://schemas.microsoft.com/office/drawing/2014/main" id="{D3145040-5BC8-451C-86DC-C21FBC30F2A2}"/>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7" name="TextBox 86">
              <a:extLst>
                <a:ext uri="{FF2B5EF4-FFF2-40B4-BE49-F238E27FC236}">
                  <a16:creationId xmlns:a16="http://schemas.microsoft.com/office/drawing/2014/main" id="{461E4FEF-1953-4A71-8C52-75FED1F83247}"/>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95001" y="3675123"/>
            <a:ext cx="369998" cy="307738"/>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1" name="Group 90">
            <a:extLst>
              <a:ext uri="{FF2B5EF4-FFF2-40B4-BE49-F238E27FC236}">
                <a16:creationId xmlns:a16="http://schemas.microsoft.com/office/drawing/2014/main" id="{990C3EAA-2BA5-4DCF-943D-C77E58252DB7}"/>
              </a:ext>
            </a:extLst>
          </p:cNvPr>
          <p:cNvGrpSpPr/>
          <p:nvPr/>
        </p:nvGrpSpPr>
        <p:grpSpPr>
          <a:xfrm>
            <a:off x="2239934" y="4020632"/>
            <a:ext cx="369998" cy="307738"/>
            <a:chOff x="2314065" y="3052881"/>
            <a:chExt cx="369998" cy="307738"/>
          </a:xfrm>
          <a:effectLst>
            <a:outerShdw blurRad="12700" dir="4140000" algn="ctr" rotWithShape="0">
              <a:srgbClr val="000000">
                <a:alpha val="21000"/>
              </a:srgbClr>
            </a:outerShdw>
          </a:effectLst>
        </p:grpSpPr>
        <p:sp>
          <p:nvSpPr>
            <p:cNvPr id="92" name="Oval 91">
              <a:extLst>
                <a:ext uri="{FF2B5EF4-FFF2-40B4-BE49-F238E27FC236}">
                  <a16:creationId xmlns:a16="http://schemas.microsoft.com/office/drawing/2014/main" id="{B7FA3553-7D09-4957-A86B-8537CE083315}"/>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TextBox 92">
              <a:extLst>
                <a:ext uri="{FF2B5EF4-FFF2-40B4-BE49-F238E27FC236}">
                  <a16:creationId xmlns:a16="http://schemas.microsoft.com/office/drawing/2014/main" id="{B96A42CE-603B-46BD-BEB2-1F2CE36C500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4" name="Group 93">
            <a:extLst>
              <a:ext uri="{FF2B5EF4-FFF2-40B4-BE49-F238E27FC236}">
                <a16:creationId xmlns:a16="http://schemas.microsoft.com/office/drawing/2014/main" id="{2A68D087-EC6C-4CCF-8FCD-B9FC210E0690}"/>
              </a:ext>
            </a:extLst>
          </p:cNvPr>
          <p:cNvGrpSpPr/>
          <p:nvPr/>
        </p:nvGrpSpPr>
        <p:grpSpPr>
          <a:xfrm>
            <a:off x="2586711" y="4026373"/>
            <a:ext cx="369998" cy="307738"/>
            <a:chOff x="2314065" y="3052881"/>
            <a:chExt cx="369998" cy="307738"/>
          </a:xfrm>
          <a:effectLst>
            <a:outerShdw blurRad="12700" dir="4140000" algn="ctr" rotWithShape="0">
              <a:srgbClr val="000000">
                <a:alpha val="21000"/>
              </a:srgbClr>
            </a:outerShdw>
          </a:effectLst>
        </p:grpSpPr>
        <p:sp>
          <p:nvSpPr>
            <p:cNvPr id="95" name="Oval 94">
              <a:extLst>
                <a:ext uri="{FF2B5EF4-FFF2-40B4-BE49-F238E27FC236}">
                  <a16:creationId xmlns:a16="http://schemas.microsoft.com/office/drawing/2014/main" id="{AB3A4A60-0BE1-40FA-B415-DD02C502FE97}"/>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6" name="TextBox 95">
              <a:extLst>
                <a:ext uri="{FF2B5EF4-FFF2-40B4-BE49-F238E27FC236}">
                  <a16:creationId xmlns:a16="http://schemas.microsoft.com/office/drawing/2014/main" id="{DDC0CDE2-5B4D-49FA-B2D8-0A7CB32B927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7" name="Group 96">
            <a:extLst>
              <a:ext uri="{FF2B5EF4-FFF2-40B4-BE49-F238E27FC236}">
                <a16:creationId xmlns:a16="http://schemas.microsoft.com/office/drawing/2014/main" id="{51C90444-7617-4393-8D0B-A4ED0A5C51F0}"/>
              </a:ext>
            </a:extLst>
          </p:cNvPr>
          <p:cNvGrpSpPr/>
          <p:nvPr/>
        </p:nvGrpSpPr>
        <p:grpSpPr bwMode="auto">
          <a:xfrm>
            <a:off x="3773884" y="3697616"/>
            <a:ext cx="269671" cy="272800"/>
            <a:chOff x="2361864" y="3068569"/>
            <a:chExt cx="269638" cy="273000"/>
          </a:xfrm>
          <a:effectLst>
            <a:outerShdw blurRad="12700" dir="4140000" algn="ctr" rotWithShape="0">
              <a:srgbClr val="000000">
                <a:alpha val="21000"/>
              </a:srgbClr>
            </a:outerShdw>
          </a:effectLst>
        </p:grpSpPr>
        <p:sp>
          <p:nvSpPr>
            <p:cNvPr id="98" name="Oval 97">
              <a:extLst>
                <a:ext uri="{FF2B5EF4-FFF2-40B4-BE49-F238E27FC236}">
                  <a16:creationId xmlns:a16="http://schemas.microsoft.com/office/drawing/2014/main" id="{D06423B2-7914-4D9C-9696-8709A97CF87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9" name="TextBox 98">
              <a:extLst>
                <a:ext uri="{FF2B5EF4-FFF2-40B4-BE49-F238E27FC236}">
                  <a16:creationId xmlns:a16="http://schemas.microsoft.com/office/drawing/2014/main" id="{43F676BD-BF96-4320-81C2-4B95EE59167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0" name="Group 99">
            <a:extLst>
              <a:ext uri="{FF2B5EF4-FFF2-40B4-BE49-F238E27FC236}">
                <a16:creationId xmlns:a16="http://schemas.microsoft.com/office/drawing/2014/main" id="{9947E75E-5677-4C61-A172-6B44F0CD6ED5}"/>
              </a:ext>
            </a:extLst>
          </p:cNvPr>
          <p:cNvGrpSpPr/>
          <p:nvPr/>
        </p:nvGrpSpPr>
        <p:grpSpPr bwMode="auto">
          <a:xfrm>
            <a:off x="4095014" y="3697616"/>
            <a:ext cx="269671" cy="272800"/>
            <a:chOff x="2361864" y="3068569"/>
            <a:chExt cx="269638" cy="273000"/>
          </a:xfrm>
          <a:effectLst>
            <a:outerShdw blurRad="12700" dir="4140000" algn="ctr" rotWithShape="0">
              <a:srgbClr val="000000">
                <a:alpha val="21000"/>
              </a:srgbClr>
            </a:outerShdw>
          </a:effectLst>
        </p:grpSpPr>
        <p:sp>
          <p:nvSpPr>
            <p:cNvPr id="101" name="Oval 100">
              <a:extLst>
                <a:ext uri="{FF2B5EF4-FFF2-40B4-BE49-F238E27FC236}">
                  <a16:creationId xmlns:a16="http://schemas.microsoft.com/office/drawing/2014/main" id="{EF6D8B5A-A91F-4524-BA5E-7467C066A84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3" name="TextBox 102">
              <a:extLst>
                <a:ext uri="{FF2B5EF4-FFF2-40B4-BE49-F238E27FC236}">
                  <a16:creationId xmlns:a16="http://schemas.microsoft.com/office/drawing/2014/main" id="{E4C5A000-C42D-4F1F-AAEA-69B506DEBF9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4" name="Group 103">
            <a:extLst>
              <a:ext uri="{FF2B5EF4-FFF2-40B4-BE49-F238E27FC236}">
                <a16:creationId xmlns:a16="http://schemas.microsoft.com/office/drawing/2014/main" id="{2CDCA9A5-E277-4E95-8834-835FC6AA08D0}"/>
              </a:ext>
            </a:extLst>
          </p:cNvPr>
          <p:cNvGrpSpPr/>
          <p:nvPr/>
        </p:nvGrpSpPr>
        <p:grpSpPr bwMode="auto">
          <a:xfrm>
            <a:off x="3456712" y="4017150"/>
            <a:ext cx="269671" cy="272800"/>
            <a:chOff x="2361864" y="3068569"/>
            <a:chExt cx="269638" cy="273000"/>
          </a:xfrm>
          <a:effectLst>
            <a:outerShdw blurRad="12700" dir="4140000" algn="ctr" rotWithShape="0">
              <a:srgbClr val="000000">
                <a:alpha val="21000"/>
              </a:srgbClr>
            </a:outerShdw>
          </a:effectLst>
        </p:grpSpPr>
        <p:sp>
          <p:nvSpPr>
            <p:cNvPr id="105" name="Oval 104">
              <a:extLst>
                <a:ext uri="{FF2B5EF4-FFF2-40B4-BE49-F238E27FC236}">
                  <a16:creationId xmlns:a16="http://schemas.microsoft.com/office/drawing/2014/main" id="{B4D7232E-A47E-489B-A13F-02D2FFC22600}"/>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6" name="TextBox 105">
              <a:extLst>
                <a:ext uri="{FF2B5EF4-FFF2-40B4-BE49-F238E27FC236}">
                  <a16:creationId xmlns:a16="http://schemas.microsoft.com/office/drawing/2014/main" id="{0EAF92E5-161C-428A-9149-88298C3E5A1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2" name="Group 111">
            <a:extLst>
              <a:ext uri="{FF2B5EF4-FFF2-40B4-BE49-F238E27FC236}">
                <a16:creationId xmlns:a16="http://schemas.microsoft.com/office/drawing/2014/main" id="{607091B5-3B8B-4CD2-B6C4-D3CC929A54BF}"/>
              </a:ext>
            </a:extLst>
          </p:cNvPr>
          <p:cNvGrpSpPr/>
          <p:nvPr/>
        </p:nvGrpSpPr>
        <p:grpSpPr bwMode="auto">
          <a:xfrm>
            <a:off x="3777843" y="4017150"/>
            <a:ext cx="269671" cy="272800"/>
            <a:chOff x="2361864" y="3068569"/>
            <a:chExt cx="269638" cy="273000"/>
          </a:xfrm>
          <a:effectLst>
            <a:outerShdw blurRad="12700" dir="4140000" algn="ctr" rotWithShape="0">
              <a:srgbClr val="000000">
                <a:alpha val="21000"/>
              </a:srgbClr>
            </a:outerShdw>
          </a:effectLst>
        </p:grpSpPr>
        <p:sp>
          <p:nvSpPr>
            <p:cNvPr id="114" name="Oval 113">
              <a:extLst>
                <a:ext uri="{FF2B5EF4-FFF2-40B4-BE49-F238E27FC236}">
                  <a16:creationId xmlns:a16="http://schemas.microsoft.com/office/drawing/2014/main" id="{C48DC945-C850-4079-9F27-CBE64D49F289}"/>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6" name="TextBox 115">
              <a:extLst>
                <a:ext uri="{FF2B5EF4-FFF2-40B4-BE49-F238E27FC236}">
                  <a16:creationId xmlns:a16="http://schemas.microsoft.com/office/drawing/2014/main" id="{E0F25220-E8FB-4D6B-AE48-BE1860DCB67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8" name="Group 117">
            <a:extLst>
              <a:ext uri="{FF2B5EF4-FFF2-40B4-BE49-F238E27FC236}">
                <a16:creationId xmlns:a16="http://schemas.microsoft.com/office/drawing/2014/main" id="{3EAE52F9-FF8B-4853-9DB1-C6984E04DB79}"/>
              </a:ext>
            </a:extLst>
          </p:cNvPr>
          <p:cNvGrpSpPr/>
          <p:nvPr/>
        </p:nvGrpSpPr>
        <p:grpSpPr bwMode="auto">
          <a:xfrm>
            <a:off x="3455165" y="4652793"/>
            <a:ext cx="269671" cy="272800"/>
            <a:chOff x="2361864" y="3068569"/>
            <a:chExt cx="269638" cy="273000"/>
          </a:xfrm>
          <a:effectLst>
            <a:outerShdw blurRad="12700" dir="4140000" algn="ctr" rotWithShape="0">
              <a:srgbClr val="000000">
                <a:alpha val="21000"/>
              </a:srgbClr>
            </a:outerShdw>
          </a:effectLst>
        </p:grpSpPr>
        <p:sp>
          <p:nvSpPr>
            <p:cNvPr id="120" name="Oval 119">
              <a:extLst>
                <a:ext uri="{FF2B5EF4-FFF2-40B4-BE49-F238E27FC236}">
                  <a16:creationId xmlns:a16="http://schemas.microsoft.com/office/drawing/2014/main" id="{486F23C9-CD96-4C9E-BCB7-918640B2163A}"/>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 name="TextBox 121">
              <a:extLst>
                <a:ext uri="{FF2B5EF4-FFF2-40B4-BE49-F238E27FC236}">
                  <a16:creationId xmlns:a16="http://schemas.microsoft.com/office/drawing/2014/main" id="{94E44180-C74E-44FD-83B4-C168F5FC48D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3" name="Group 122">
            <a:extLst>
              <a:ext uri="{FF2B5EF4-FFF2-40B4-BE49-F238E27FC236}">
                <a16:creationId xmlns:a16="http://schemas.microsoft.com/office/drawing/2014/main" id="{0124601C-6E7E-4C5C-A831-2F4248823DDF}"/>
              </a:ext>
            </a:extLst>
          </p:cNvPr>
          <p:cNvGrpSpPr/>
          <p:nvPr/>
        </p:nvGrpSpPr>
        <p:grpSpPr bwMode="auto">
          <a:xfrm>
            <a:off x="3776296" y="4652793"/>
            <a:ext cx="269671" cy="272800"/>
            <a:chOff x="2361864" y="3068569"/>
            <a:chExt cx="269638" cy="273000"/>
          </a:xfrm>
          <a:effectLst>
            <a:outerShdw blurRad="12700" dir="4140000" algn="ctr" rotWithShape="0">
              <a:srgbClr val="000000">
                <a:alpha val="21000"/>
              </a:srgbClr>
            </a:outerShdw>
          </a:effectLst>
        </p:grpSpPr>
        <p:sp>
          <p:nvSpPr>
            <p:cNvPr id="124" name="Oval 123">
              <a:extLst>
                <a:ext uri="{FF2B5EF4-FFF2-40B4-BE49-F238E27FC236}">
                  <a16:creationId xmlns:a16="http://schemas.microsoft.com/office/drawing/2014/main" id="{F6E2D3A0-371A-468A-872F-2E5DA98F2E07}"/>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5" name="TextBox 124">
              <a:extLst>
                <a:ext uri="{FF2B5EF4-FFF2-40B4-BE49-F238E27FC236}">
                  <a16:creationId xmlns:a16="http://schemas.microsoft.com/office/drawing/2014/main" id="{33291EB2-6B1E-4B17-B525-BECB2A9F2A4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6" name="Group 125">
            <a:extLst>
              <a:ext uri="{FF2B5EF4-FFF2-40B4-BE49-F238E27FC236}">
                <a16:creationId xmlns:a16="http://schemas.microsoft.com/office/drawing/2014/main" id="{747DB904-6A9B-4065-9E07-2CEF29359752}"/>
              </a:ext>
            </a:extLst>
          </p:cNvPr>
          <p:cNvGrpSpPr/>
          <p:nvPr/>
        </p:nvGrpSpPr>
        <p:grpSpPr bwMode="auto">
          <a:xfrm>
            <a:off x="4097426" y="4652793"/>
            <a:ext cx="269671" cy="272800"/>
            <a:chOff x="2361864" y="3068569"/>
            <a:chExt cx="269638" cy="273000"/>
          </a:xfrm>
          <a:effectLst>
            <a:outerShdw blurRad="12700" dir="4140000" algn="ctr" rotWithShape="0">
              <a:srgbClr val="000000">
                <a:alpha val="21000"/>
              </a:srgbClr>
            </a:outerShdw>
          </a:effectLst>
        </p:grpSpPr>
        <p:sp>
          <p:nvSpPr>
            <p:cNvPr id="127" name="Oval 126">
              <a:extLst>
                <a:ext uri="{FF2B5EF4-FFF2-40B4-BE49-F238E27FC236}">
                  <a16:creationId xmlns:a16="http://schemas.microsoft.com/office/drawing/2014/main" id="{FCC977FD-71EF-4372-ABAF-5747D89E7A6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8" name="TextBox 127">
              <a:extLst>
                <a:ext uri="{FF2B5EF4-FFF2-40B4-BE49-F238E27FC236}">
                  <a16:creationId xmlns:a16="http://schemas.microsoft.com/office/drawing/2014/main" id="{3E5D7D14-6CA8-4D4D-8C2C-7C8AB0C779D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9" name="Group 128">
            <a:extLst>
              <a:ext uri="{FF2B5EF4-FFF2-40B4-BE49-F238E27FC236}">
                <a16:creationId xmlns:a16="http://schemas.microsoft.com/office/drawing/2014/main" id="{0C6B16E2-5278-4F7F-9A43-7B24A344A7C8}"/>
              </a:ext>
            </a:extLst>
          </p:cNvPr>
          <p:cNvGrpSpPr/>
          <p:nvPr/>
        </p:nvGrpSpPr>
        <p:grpSpPr bwMode="auto">
          <a:xfrm>
            <a:off x="3456584" y="4959677"/>
            <a:ext cx="269671" cy="272800"/>
            <a:chOff x="2361864" y="3068569"/>
            <a:chExt cx="269638" cy="273000"/>
          </a:xfrm>
          <a:effectLst>
            <a:outerShdw blurRad="12700" dir="4140000" algn="ctr" rotWithShape="0">
              <a:srgbClr val="000000">
                <a:alpha val="21000"/>
              </a:srgbClr>
            </a:outerShdw>
          </a:effectLst>
        </p:grpSpPr>
        <p:sp>
          <p:nvSpPr>
            <p:cNvPr id="130" name="Oval 129">
              <a:extLst>
                <a:ext uri="{FF2B5EF4-FFF2-40B4-BE49-F238E27FC236}">
                  <a16:creationId xmlns:a16="http://schemas.microsoft.com/office/drawing/2014/main" id="{A13452BE-00FE-4F0C-BDB5-5D74EB05C7B1}"/>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1" name="TextBox 150">
              <a:extLst>
                <a:ext uri="{FF2B5EF4-FFF2-40B4-BE49-F238E27FC236}">
                  <a16:creationId xmlns:a16="http://schemas.microsoft.com/office/drawing/2014/main" id="{6CC43DC6-992F-4888-A1EB-163D6DE932E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52" name="Group 151">
            <a:extLst>
              <a:ext uri="{FF2B5EF4-FFF2-40B4-BE49-F238E27FC236}">
                <a16:creationId xmlns:a16="http://schemas.microsoft.com/office/drawing/2014/main" id="{7AB6E343-5DE0-4211-AF52-FD395A2EE7FD}"/>
              </a:ext>
            </a:extLst>
          </p:cNvPr>
          <p:cNvGrpSpPr/>
          <p:nvPr/>
        </p:nvGrpSpPr>
        <p:grpSpPr bwMode="auto">
          <a:xfrm>
            <a:off x="3777715" y="4959677"/>
            <a:ext cx="269671" cy="272800"/>
            <a:chOff x="2361864" y="3068569"/>
            <a:chExt cx="269638" cy="273000"/>
          </a:xfrm>
          <a:effectLst>
            <a:outerShdw blurRad="12700" dir="4140000" algn="ctr" rotWithShape="0">
              <a:srgbClr val="000000">
                <a:alpha val="21000"/>
              </a:srgbClr>
            </a:outerShdw>
          </a:effectLst>
        </p:grpSpPr>
        <p:sp>
          <p:nvSpPr>
            <p:cNvPr id="155" name="Oval 154">
              <a:extLst>
                <a:ext uri="{FF2B5EF4-FFF2-40B4-BE49-F238E27FC236}">
                  <a16:creationId xmlns:a16="http://schemas.microsoft.com/office/drawing/2014/main" id="{E04921DB-1B64-473C-A9E4-0B16C55FC14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6" name="TextBox 155">
              <a:extLst>
                <a:ext uri="{FF2B5EF4-FFF2-40B4-BE49-F238E27FC236}">
                  <a16:creationId xmlns:a16="http://schemas.microsoft.com/office/drawing/2014/main" id="{8CED408B-C7D2-48EB-A42E-1DFB7302C97A}"/>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57" name="Group 156">
            <a:extLst>
              <a:ext uri="{FF2B5EF4-FFF2-40B4-BE49-F238E27FC236}">
                <a16:creationId xmlns:a16="http://schemas.microsoft.com/office/drawing/2014/main" id="{F65BB97E-7608-4998-9287-9A6A5184B12A}"/>
              </a:ext>
            </a:extLst>
          </p:cNvPr>
          <p:cNvGrpSpPr/>
          <p:nvPr/>
        </p:nvGrpSpPr>
        <p:grpSpPr bwMode="auto">
          <a:xfrm>
            <a:off x="4098845" y="4959677"/>
            <a:ext cx="269671" cy="272800"/>
            <a:chOff x="2361864" y="3068569"/>
            <a:chExt cx="269638" cy="273000"/>
          </a:xfrm>
          <a:effectLst>
            <a:outerShdw blurRad="12700" dir="4140000" algn="ctr" rotWithShape="0">
              <a:srgbClr val="000000">
                <a:alpha val="21000"/>
              </a:srgbClr>
            </a:outerShdw>
          </a:effectLst>
        </p:grpSpPr>
        <p:sp>
          <p:nvSpPr>
            <p:cNvPr id="158" name="Oval 157">
              <a:extLst>
                <a:ext uri="{FF2B5EF4-FFF2-40B4-BE49-F238E27FC236}">
                  <a16:creationId xmlns:a16="http://schemas.microsoft.com/office/drawing/2014/main" id="{2216EFB5-E2BF-4DF3-895F-03F7EBC34BD8}"/>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9" name="TextBox 158">
              <a:extLst>
                <a:ext uri="{FF2B5EF4-FFF2-40B4-BE49-F238E27FC236}">
                  <a16:creationId xmlns:a16="http://schemas.microsoft.com/office/drawing/2014/main" id="{C4FB9C2A-2C6B-49CA-B20C-FFFA1774536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60" name="Group 159">
            <a:extLst>
              <a:ext uri="{FF2B5EF4-FFF2-40B4-BE49-F238E27FC236}">
                <a16:creationId xmlns:a16="http://schemas.microsoft.com/office/drawing/2014/main" id="{9944C3B8-65B3-4A03-BD36-EAE5A41DE3D2}"/>
              </a:ext>
            </a:extLst>
          </p:cNvPr>
          <p:cNvGrpSpPr/>
          <p:nvPr/>
        </p:nvGrpSpPr>
        <p:grpSpPr bwMode="auto">
          <a:xfrm>
            <a:off x="3456584" y="5268176"/>
            <a:ext cx="269671" cy="272800"/>
            <a:chOff x="2361864" y="3068569"/>
            <a:chExt cx="269638" cy="273000"/>
          </a:xfrm>
          <a:effectLst>
            <a:outerShdw blurRad="12700" dir="4140000" algn="ctr" rotWithShape="0">
              <a:srgbClr val="000000">
                <a:alpha val="21000"/>
              </a:srgbClr>
            </a:outerShdw>
          </a:effectLst>
        </p:grpSpPr>
        <p:sp>
          <p:nvSpPr>
            <p:cNvPr id="161" name="Oval 160">
              <a:extLst>
                <a:ext uri="{FF2B5EF4-FFF2-40B4-BE49-F238E27FC236}">
                  <a16:creationId xmlns:a16="http://schemas.microsoft.com/office/drawing/2014/main" id="{0504287B-A967-423E-8F57-A20DCF78CB62}"/>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2" name="TextBox 161">
              <a:extLst>
                <a:ext uri="{FF2B5EF4-FFF2-40B4-BE49-F238E27FC236}">
                  <a16:creationId xmlns:a16="http://schemas.microsoft.com/office/drawing/2014/main" id="{DCB4BD82-5F67-4EB6-BED4-4A0AFAD8BEB8}"/>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63" name="Group 162">
            <a:extLst>
              <a:ext uri="{FF2B5EF4-FFF2-40B4-BE49-F238E27FC236}">
                <a16:creationId xmlns:a16="http://schemas.microsoft.com/office/drawing/2014/main" id="{F6BFB138-081D-4DF3-A0A6-DCD4A35A9A77}"/>
              </a:ext>
            </a:extLst>
          </p:cNvPr>
          <p:cNvGrpSpPr/>
          <p:nvPr/>
        </p:nvGrpSpPr>
        <p:grpSpPr bwMode="auto">
          <a:xfrm>
            <a:off x="3777715" y="5268176"/>
            <a:ext cx="269671" cy="272800"/>
            <a:chOff x="2361864" y="3068569"/>
            <a:chExt cx="269638" cy="273000"/>
          </a:xfrm>
          <a:effectLst>
            <a:outerShdw blurRad="12700" dir="4140000" algn="ctr" rotWithShape="0">
              <a:srgbClr val="000000">
                <a:alpha val="21000"/>
              </a:srgbClr>
            </a:outerShdw>
          </a:effectLst>
        </p:grpSpPr>
        <p:sp>
          <p:nvSpPr>
            <p:cNvPr id="164" name="Oval 163">
              <a:extLst>
                <a:ext uri="{FF2B5EF4-FFF2-40B4-BE49-F238E27FC236}">
                  <a16:creationId xmlns:a16="http://schemas.microsoft.com/office/drawing/2014/main" id="{AF393E3B-6417-40FB-A1A2-1DFABC31D79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5" name="TextBox 164">
              <a:extLst>
                <a:ext uri="{FF2B5EF4-FFF2-40B4-BE49-F238E27FC236}">
                  <a16:creationId xmlns:a16="http://schemas.microsoft.com/office/drawing/2014/main" id="{9F55D617-EC9C-40D3-898F-6C7BE2DF297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66" name="Group 165">
            <a:extLst>
              <a:ext uri="{FF2B5EF4-FFF2-40B4-BE49-F238E27FC236}">
                <a16:creationId xmlns:a16="http://schemas.microsoft.com/office/drawing/2014/main" id="{8CA0B1A6-9A04-4D2F-9853-64E8308DDD6C}"/>
              </a:ext>
            </a:extLst>
          </p:cNvPr>
          <p:cNvGrpSpPr/>
          <p:nvPr/>
        </p:nvGrpSpPr>
        <p:grpSpPr bwMode="auto">
          <a:xfrm>
            <a:off x="4098845" y="5268176"/>
            <a:ext cx="269671" cy="272800"/>
            <a:chOff x="2361864" y="3068569"/>
            <a:chExt cx="269638" cy="273000"/>
          </a:xfrm>
          <a:effectLst>
            <a:outerShdw blurRad="12700" dir="4140000" algn="ctr" rotWithShape="0">
              <a:srgbClr val="000000">
                <a:alpha val="21000"/>
              </a:srgbClr>
            </a:outerShdw>
          </a:effectLst>
        </p:grpSpPr>
        <p:sp>
          <p:nvSpPr>
            <p:cNvPr id="167" name="Oval 166">
              <a:extLst>
                <a:ext uri="{FF2B5EF4-FFF2-40B4-BE49-F238E27FC236}">
                  <a16:creationId xmlns:a16="http://schemas.microsoft.com/office/drawing/2014/main" id="{4868474A-130B-48CD-933D-CB7116E3B39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8" name="TextBox 167">
              <a:extLst>
                <a:ext uri="{FF2B5EF4-FFF2-40B4-BE49-F238E27FC236}">
                  <a16:creationId xmlns:a16="http://schemas.microsoft.com/office/drawing/2014/main" id="{1338ED75-322F-4A41-B22B-8FDA265A963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69" name="Group 168">
            <a:extLst>
              <a:ext uri="{FF2B5EF4-FFF2-40B4-BE49-F238E27FC236}">
                <a16:creationId xmlns:a16="http://schemas.microsoft.com/office/drawing/2014/main" id="{CAFF4875-A7E9-438A-A0F2-029222A68AE0}"/>
              </a:ext>
            </a:extLst>
          </p:cNvPr>
          <p:cNvGrpSpPr/>
          <p:nvPr/>
        </p:nvGrpSpPr>
        <p:grpSpPr>
          <a:xfrm>
            <a:off x="2248704" y="4634508"/>
            <a:ext cx="369998" cy="307738"/>
            <a:chOff x="2314065" y="3052881"/>
            <a:chExt cx="369998" cy="307738"/>
          </a:xfrm>
          <a:effectLst>
            <a:outerShdw blurRad="12700" dir="4140000" algn="ctr" rotWithShape="0">
              <a:srgbClr val="000000">
                <a:alpha val="21000"/>
              </a:srgbClr>
            </a:outerShdw>
          </a:effectLst>
        </p:grpSpPr>
        <p:sp>
          <p:nvSpPr>
            <p:cNvPr id="170" name="Oval 169">
              <a:extLst>
                <a:ext uri="{FF2B5EF4-FFF2-40B4-BE49-F238E27FC236}">
                  <a16:creationId xmlns:a16="http://schemas.microsoft.com/office/drawing/2014/main" id="{2EBCA057-7386-455A-AFB1-A41F4B4F76D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1" name="TextBox 170">
              <a:extLst>
                <a:ext uri="{FF2B5EF4-FFF2-40B4-BE49-F238E27FC236}">
                  <a16:creationId xmlns:a16="http://schemas.microsoft.com/office/drawing/2014/main" id="{48CD9E89-15A1-46EF-A7D4-FA808ACB43A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2" name="Group 171">
            <a:extLst>
              <a:ext uri="{FF2B5EF4-FFF2-40B4-BE49-F238E27FC236}">
                <a16:creationId xmlns:a16="http://schemas.microsoft.com/office/drawing/2014/main" id="{B57804F0-5608-42EA-92B9-F7CB0C8675A2}"/>
              </a:ext>
            </a:extLst>
          </p:cNvPr>
          <p:cNvGrpSpPr/>
          <p:nvPr/>
        </p:nvGrpSpPr>
        <p:grpSpPr>
          <a:xfrm>
            <a:off x="2593149" y="4634508"/>
            <a:ext cx="369998" cy="307738"/>
            <a:chOff x="2314065" y="3052881"/>
            <a:chExt cx="369998" cy="307738"/>
          </a:xfrm>
          <a:effectLst>
            <a:outerShdw blurRad="12700" dir="4140000" algn="ctr" rotWithShape="0">
              <a:srgbClr val="000000">
                <a:alpha val="21000"/>
              </a:srgbClr>
            </a:outerShdw>
          </a:effectLst>
        </p:grpSpPr>
        <p:sp>
          <p:nvSpPr>
            <p:cNvPr id="173" name="Oval 172">
              <a:extLst>
                <a:ext uri="{FF2B5EF4-FFF2-40B4-BE49-F238E27FC236}">
                  <a16:creationId xmlns:a16="http://schemas.microsoft.com/office/drawing/2014/main" id="{3817E494-2FFF-48FE-866E-55F3CD5E3186}"/>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 name="TextBox 173">
              <a:extLst>
                <a:ext uri="{FF2B5EF4-FFF2-40B4-BE49-F238E27FC236}">
                  <a16:creationId xmlns:a16="http://schemas.microsoft.com/office/drawing/2014/main" id="{60335CC1-91C6-4B0F-B92D-ED193BCABC5A}"/>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5" name="Group 174">
            <a:extLst>
              <a:ext uri="{FF2B5EF4-FFF2-40B4-BE49-F238E27FC236}">
                <a16:creationId xmlns:a16="http://schemas.microsoft.com/office/drawing/2014/main" id="{8CA9CFAE-1E16-4AC6-821F-70E446D8A7B5}"/>
              </a:ext>
            </a:extLst>
          </p:cNvPr>
          <p:cNvGrpSpPr/>
          <p:nvPr/>
        </p:nvGrpSpPr>
        <p:grpSpPr>
          <a:xfrm>
            <a:off x="2937595" y="4634508"/>
            <a:ext cx="369998" cy="307738"/>
            <a:chOff x="2314065" y="3052881"/>
            <a:chExt cx="369998" cy="307738"/>
          </a:xfrm>
          <a:effectLst>
            <a:outerShdw blurRad="12700" dir="4140000" algn="ctr" rotWithShape="0">
              <a:srgbClr val="000000">
                <a:alpha val="21000"/>
              </a:srgbClr>
            </a:outerShdw>
          </a:effectLst>
        </p:grpSpPr>
        <p:sp>
          <p:nvSpPr>
            <p:cNvPr id="176" name="Oval 175">
              <a:extLst>
                <a:ext uri="{FF2B5EF4-FFF2-40B4-BE49-F238E27FC236}">
                  <a16:creationId xmlns:a16="http://schemas.microsoft.com/office/drawing/2014/main" id="{F756E483-1576-43B8-ABFC-50066668156A}"/>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7" name="TextBox 176">
              <a:extLst>
                <a:ext uri="{FF2B5EF4-FFF2-40B4-BE49-F238E27FC236}">
                  <a16:creationId xmlns:a16="http://schemas.microsoft.com/office/drawing/2014/main" id="{7DB2A1BB-4791-4024-9B30-C94106F2B815}"/>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5" name="TextBox 4">
            <a:extLst>
              <a:ext uri="{FF2B5EF4-FFF2-40B4-BE49-F238E27FC236}">
                <a16:creationId xmlns:a16="http://schemas.microsoft.com/office/drawing/2014/main" id="{2E35B026-DF76-4678-87FD-DC63AE055B4C}"/>
              </a:ext>
            </a:extLst>
          </p:cNvPr>
          <p:cNvSpPr txBox="1"/>
          <p:nvPr/>
        </p:nvSpPr>
        <p:spPr>
          <a:xfrm>
            <a:off x="5292508" y="3736757"/>
            <a:ext cx="355107" cy="400110"/>
          </a:xfrm>
          <a:prstGeom prst="rect">
            <a:avLst/>
          </a:prstGeom>
          <a:noFill/>
        </p:spPr>
        <p:txBody>
          <a:bodyPr wrap="square" rtlCol="0">
            <a:spAutoFit/>
          </a:bodyPr>
          <a:lstStyle/>
          <a:p>
            <a:pPr algn="ctr"/>
            <a:r>
              <a:rPr lang="en-GB" sz="2000" dirty="0">
                <a:solidFill>
                  <a:srgbClr val="32B3A2"/>
                </a:solidFill>
              </a:rPr>
              <a:t>2</a:t>
            </a:r>
          </a:p>
        </p:txBody>
      </p:sp>
      <p:sp>
        <p:nvSpPr>
          <p:cNvPr id="179" name="TextBox 178">
            <a:extLst>
              <a:ext uri="{FF2B5EF4-FFF2-40B4-BE49-F238E27FC236}">
                <a16:creationId xmlns:a16="http://schemas.microsoft.com/office/drawing/2014/main" id="{E561BA55-A806-481F-9228-2CC3DCDEA243}"/>
              </a:ext>
            </a:extLst>
          </p:cNvPr>
          <p:cNvSpPr txBox="1"/>
          <p:nvPr/>
        </p:nvSpPr>
        <p:spPr>
          <a:xfrm>
            <a:off x="5292508" y="4124230"/>
            <a:ext cx="355107" cy="400110"/>
          </a:xfrm>
          <a:prstGeom prst="rect">
            <a:avLst/>
          </a:prstGeom>
          <a:noFill/>
        </p:spPr>
        <p:txBody>
          <a:bodyPr wrap="square" rtlCol="0">
            <a:spAutoFit/>
          </a:bodyPr>
          <a:lstStyle/>
          <a:p>
            <a:pPr algn="ctr"/>
            <a:r>
              <a:rPr lang="en-GB" sz="2000" dirty="0">
                <a:solidFill>
                  <a:srgbClr val="32B3A2"/>
                </a:solidFill>
              </a:rPr>
              <a:t>3</a:t>
            </a:r>
          </a:p>
        </p:txBody>
      </p:sp>
      <p:sp>
        <p:nvSpPr>
          <p:cNvPr id="180" name="TextBox 179">
            <a:extLst>
              <a:ext uri="{FF2B5EF4-FFF2-40B4-BE49-F238E27FC236}">
                <a16:creationId xmlns:a16="http://schemas.microsoft.com/office/drawing/2014/main" id="{16A28517-B63A-49A6-B2B6-92A2F152E1E0}"/>
              </a:ext>
            </a:extLst>
          </p:cNvPr>
          <p:cNvSpPr txBox="1"/>
          <p:nvPr/>
        </p:nvSpPr>
        <p:spPr>
          <a:xfrm>
            <a:off x="5773743" y="3724120"/>
            <a:ext cx="355107" cy="400110"/>
          </a:xfrm>
          <a:prstGeom prst="rect">
            <a:avLst/>
          </a:prstGeom>
          <a:noFill/>
        </p:spPr>
        <p:txBody>
          <a:bodyPr wrap="square" rtlCol="0">
            <a:spAutoFit/>
          </a:bodyPr>
          <a:lstStyle/>
          <a:p>
            <a:pPr algn="ctr"/>
            <a:r>
              <a:rPr lang="en-GB" sz="2000" dirty="0">
                <a:solidFill>
                  <a:srgbClr val="F9B000"/>
                </a:solidFill>
              </a:rPr>
              <a:t>4</a:t>
            </a:r>
          </a:p>
        </p:txBody>
      </p:sp>
      <p:sp>
        <p:nvSpPr>
          <p:cNvPr id="181" name="TextBox 180">
            <a:extLst>
              <a:ext uri="{FF2B5EF4-FFF2-40B4-BE49-F238E27FC236}">
                <a16:creationId xmlns:a16="http://schemas.microsoft.com/office/drawing/2014/main" id="{7D983B6B-EE0E-44E1-8CCC-D3CA148B9D7D}"/>
              </a:ext>
            </a:extLst>
          </p:cNvPr>
          <p:cNvSpPr txBox="1"/>
          <p:nvPr/>
        </p:nvSpPr>
        <p:spPr>
          <a:xfrm>
            <a:off x="5773743" y="4111593"/>
            <a:ext cx="355107" cy="400110"/>
          </a:xfrm>
          <a:prstGeom prst="rect">
            <a:avLst/>
          </a:prstGeom>
          <a:noFill/>
        </p:spPr>
        <p:txBody>
          <a:bodyPr wrap="square" rtlCol="0">
            <a:spAutoFit/>
          </a:bodyPr>
          <a:lstStyle/>
          <a:p>
            <a:pPr algn="ctr"/>
            <a:r>
              <a:rPr lang="en-GB" sz="2000" dirty="0">
                <a:solidFill>
                  <a:srgbClr val="F9B000"/>
                </a:solidFill>
              </a:rPr>
              <a:t>3</a:t>
            </a:r>
          </a:p>
        </p:txBody>
      </p:sp>
      <p:sp>
        <p:nvSpPr>
          <p:cNvPr id="182" name="TextBox 181">
            <a:extLst>
              <a:ext uri="{FF2B5EF4-FFF2-40B4-BE49-F238E27FC236}">
                <a16:creationId xmlns:a16="http://schemas.microsoft.com/office/drawing/2014/main" id="{938A61B5-84D8-4ADA-BC16-CFC9B521D2DE}"/>
              </a:ext>
            </a:extLst>
          </p:cNvPr>
          <p:cNvSpPr txBox="1"/>
          <p:nvPr/>
        </p:nvSpPr>
        <p:spPr>
          <a:xfrm>
            <a:off x="6246100" y="3749394"/>
            <a:ext cx="355107" cy="400110"/>
          </a:xfrm>
          <a:prstGeom prst="rect">
            <a:avLst/>
          </a:prstGeom>
          <a:noFill/>
        </p:spPr>
        <p:txBody>
          <a:bodyPr wrap="square" rtlCol="0">
            <a:spAutoFit/>
          </a:bodyPr>
          <a:lstStyle/>
          <a:p>
            <a:pPr algn="ctr"/>
            <a:r>
              <a:rPr lang="en-GB" sz="2000" dirty="0">
                <a:solidFill>
                  <a:srgbClr val="E61F67"/>
                </a:solidFill>
              </a:rPr>
              <a:t>5</a:t>
            </a:r>
          </a:p>
        </p:txBody>
      </p:sp>
      <p:sp>
        <p:nvSpPr>
          <p:cNvPr id="183" name="TextBox 182">
            <a:extLst>
              <a:ext uri="{FF2B5EF4-FFF2-40B4-BE49-F238E27FC236}">
                <a16:creationId xmlns:a16="http://schemas.microsoft.com/office/drawing/2014/main" id="{299ACD4E-31FD-441C-B240-651B20EA6377}"/>
              </a:ext>
            </a:extLst>
          </p:cNvPr>
          <p:cNvSpPr txBox="1"/>
          <p:nvPr/>
        </p:nvSpPr>
        <p:spPr>
          <a:xfrm>
            <a:off x="6246100" y="4136867"/>
            <a:ext cx="355107" cy="400110"/>
          </a:xfrm>
          <a:prstGeom prst="rect">
            <a:avLst/>
          </a:prstGeom>
          <a:noFill/>
        </p:spPr>
        <p:txBody>
          <a:bodyPr wrap="square" rtlCol="0">
            <a:spAutoFit/>
          </a:bodyPr>
          <a:lstStyle/>
          <a:p>
            <a:pPr algn="ctr"/>
            <a:r>
              <a:rPr lang="en-GB" sz="2000" dirty="0">
                <a:solidFill>
                  <a:srgbClr val="E61F67"/>
                </a:solidFill>
              </a:rPr>
              <a:t>9</a:t>
            </a: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267376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102"/>
                                        </p:tgtEl>
                                        <p:attrNameLst>
                                          <p:attrName>style.visibility</p:attrName>
                                        </p:attrNameLst>
                                      </p:cBhvr>
                                      <p:to>
                                        <p:strVal val="visible"/>
                                      </p:to>
                                    </p:set>
                                    <p:animEffect transition="in" filter="wipe(right)">
                                      <p:cBhvr>
                                        <p:cTn id="14" dur="500"/>
                                        <p:tgtEl>
                                          <p:spTgt spid="10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62"/>
                                        </p:tgtEl>
                                        <p:attrNameLst>
                                          <p:attrName>style.visibility</p:attrName>
                                        </p:attrNameLst>
                                      </p:cBhvr>
                                      <p:to>
                                        <p:strVal val="visible"/>
                                      </p:to>
                                    </p:set>
                                    <p:animEffect transition="in" filter="fade">
                                      <p:cBhvr>
                                        <p:cTn id="19" dur="500"/>
                                        <p:tgtEl>
                                          <p:spTgt spid="62"/>
                                        </p:tgtEl>
                                      </p:cBhvr>
                                    </p:animEffect>
                                  </p:childTnLst>
                                </p:cTn>
                              </p:par>
                              <p:par>
                                <p:cTn id="20" presetID="10" presetClass="entr" presetSubtype="0" fill="hold" nodeType="withEffect">
                                  <p:stCondLst>
                                    <p:cond delay="0"/>
                                  </p:stCondLst>
                                  <p:childTnLst>
                                    <p:set>
                                      <p:cBhvr>
                                        <p:cTn id="21" dur="1" fill="hold">
                                          <p:stCondLst>
                                            <p:cond delay="0"/>
                                          </p:stCondLst>
                                        </p:cTn>
                                        <p:tgtEl>
                                          <p:spTgt spid="70"/>
                                        </p:tgtEl>
                                        <p:attrNameLst>
                                          <p:attrName>style.visibility</p:attrName>
                                        </p:attrNameLst>
                                      </p:cBhvr>
                                      <p:to>
                                        <p:strVal val="visible"/>
                                      </p:to>
                                    </p:set>
                                    <p:animEffect transition="in" filter="fade">
                                      <p:cBhvr>
                                        <p:cTn id="22" dur="500"/>
                                        <p:tgtEl>
                                          <p:spTgt spid="70"/>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5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500"/>
                                        <p:tgtEl>
                                          <p:spTgt spid="59"/>
                                        </p:tgtEl>
                                      </p:cBhvr>
                                    </p:animEffect>
                                  </p:childTnLst>
                                </p:cTn>
                              </p:par>
                              <p:par>
                                <p:cTn id="32" presetID="10" presetClass="entr" presetSubtype="0" fill="hold" nodeType="with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fade">
                                      <p:cBhvr>
                                        <p:cTn id="34" dur="500"/>
                                        <p:tgtEl>
                                          <p:spTgt spid="88"/>
                                        </p:tgtEl>
                                      </p:cBhvr>
                                    </p:animEffect>
                                  </p:childTnLst>
                                </p:cTn>
                              </p:par>
                              <p:par>
                                <p:cTn id="35" presetID="10" presetClass="entr" presetSubtype="0" fill="hold" nodeType="withEffect">
                                  <p:stCondLst>
                                    <p:cond delay="0"/>
                                  </p:stCondLst>
                                  <p:childTnLst>
                                    <p:set>
                                      <p:cBhvr>
                                        <p:cTn id="36" dur="1" fill="hold">
                                          <p:stCondLst>
                                            <p:cond delay="0"/>
                                          </p:stCondLst>
                                        </p:cTn>
                                        <p:tgtEl>
                                          <p:spTgt spid="91"/>
                                        </p:tgtEl>
                                        <p:attrNameLst>
                                          <p:attrName>style.visibility</p:attrName>
                                        </p:attrNameLst>
                                      </p:cBhvr>
                                      <p:to>
                                        <p:strVal val="visible"/>
                                      </p:to>
                                    </p:set>
                                    <p:animEffect transition="in" filter="fade">
                                      <p:cBhvr>
                                        <p:cTn id="37" dur="500"/>
                                        <p:tgtEl>
                                          <p:spTgt spid="91"/>
                                        </p:tgtEl>
                                      </p:cBhvr>
                                    </p:animEffect>
                                  </p:childTnLst>
                                </p:cTn>
                              </p:par>
                              <p:par>
                                <p:cTn id="38" presetID="10" presetClass="entr" presetSubtype="0" fill="hold" nodeType="withEffect">
                                  <p:stCondLst>
                                    <p:cond delay="0"/>
                                  </p:stCondLst>
                                  <p:childTnLst>
                                    <p:set>
                                      <p:cBhvr>
                                        <p:cTn id="39" dur="1" fill="hold">
                                          <p:stCondLst>
                                            <p:cond delay="0"/>
                                          </p:stCondLst>
                                        </p:cTn>
                                        <p:tgtEl>
                                          <p:spTgt spid="94"/>
                                        </p:tgtEl>
                                        <p:attrNameLst>
                                          <p:attrName>style.visibility</p:attrName>
                                        </p:attrNameLst>
                                      </p:cBhvr>
                                      <p:to>
                                        <p:strVal val="visible"/>
                                      </p:to>
                                    </p:set>
                                    <p:animEffect transition="in" filter="fade">
                                      <p:cBhvr>
                                        <p:cTn id="40" dur="500"/>
                                        <p:tgtEl>
                                          <p:spTgt spid="94"/>
                                        </p:tgtEl>
                                      </p:cBhvr>
                                    </p:animEffect>
                                  </p:childTnLst>
                                </p:cTn>
                              </p:par>
                            </p:childTnLst>
                          </p:cTn>
                        </p:par>
                        <p:par>
                          <p:cTn id="41" fill="hold">
                            <p:stCondLst>
                              <p:cond delay="500"/>
                            </p:stCondLst>
                            <p:childTnLst>
                              <p:par>
                                <p:cTn id="42" presetID="10" presetClass="entr" presetSubtype="0" fill="hold" grpId="0" nodeType="afterEffect">
                                  <p:stCondLst>
                                    <p:cond delay="0"/>
                                  </p:stCondLst>
                                  <p:childTnLst>
                                    <p:set>
                                      <p:cBhvr>
                                        <p:cTn id="43" dur="1" fill="hold">
                                          <p:stCondLst>
                                            <p:cond delay="0"/>
                                          </p:stCondLst>
                                        </p:cTn>
                                        <p:tgtEl>
                                          <p:spTgt spid="180"/>
                                        </p:tgtEl>
                                        <p:attrNameLst>
                                          <p:attrName>style.visibility</p:attrName>
                                        </p:attrNameLst>
                                      </p:cBhvr>
                                      <p:to>
                                        <p:strVal val="visible"/>
                                      </p:to>
                                    </p:set>
                                    <p:animEffect transition="in" filter="fade">
                                      <p:cBhvr>
                                        <p:cTn id="44" dur="500"/>
                                        <p:tgtEl>
                                          <p:spTgt spid="180"/>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65"/>
                                        </p:tgtEl>
                                        <p:attrNameLst>
                                          <p:attrName>style.visibility</p:attrName>
                                        </p:attrNameLst>
                                      </p:cBhvr>
                                      <p:to>
                                        <p:strVal val="visible"/>
                                      </p:to>
                                    </p:set>
                                    <p:animEffect transition="in" filter="fade">
                                      <p:cBhvr>
                                        <p:cTn id="49" dur="500"/>
                                        <p:tgtEl>
                                          <p:spTgt spid="65"/>
                                        </p:tgtEl>
                                      </p:cBhvr>
                                    </p:animEffect>
                                  </p:childTnLst>
                                </p:cTn>
                              </p:par>
                              <p:par>
                                <p:cTn id="50" presetID="10" presetClass="entr" presetSubtype="0" fill="hold" nodeType="withEffect">
                                  <p:stCondLst>
                                    <p:cond delay="0"/>
                                  </p:stCondLst>
                                  <p:childTnLst>
                                    <p:set>
                                      <p:cBhvr>
                                        <p:cTn id="51" dur="1" fill="hold">
                                          <p:stCondLst>
                                            <p:cond delay="0"/>
                                          </p:stCondLst>
                                        </p:cTn>
                                        <p:tgtEl>
                                          <p:spTgt spid="97"/>
                                        </p:tgtEl>
                                        <p:attrNameLst>
                                          <p:attrName>style.visibility</p:attrName>
                                        </p:attrNameLst>
                                      </p:cBhvr>
                                      <p:to>
                                        <p:strVal val="visible"/>
                                      </p:to>
                                    </p:set>
                                    <p:animEffect transition="in" filter="fade">
                                      <p:cBhvr>
                                        <p:cTn id="52" dur="500"/>
                                        <p:tgtEl>
                                          <p:spTgt spid="97"/>
                                        </p:tgtEl>
                                      </p:cBhvr>
                                    </p:animEffect>
                                  </p:childTnLst>
                                </p:cTn>
                              </p:par>
                              <p:par>
                                <p:cTn id="53" presetID="10" presetClass="entr" presetSubtype="0" fill="hold" nodeType="withEffect">
                                  <p:stCondLst>
                                    <p:cond delay="0"/>
                                  </p:stCondLst>
                                  <p:childTnLst>
                                    <p:set>
                                      <p:cBhvr>
                                        <p:cTn id="54" dur="1" fill="hold">
                                          <p:stCondLst>
                                            <p:cond delay="0"/>
                                          </p:stCondLst>
                                        </p:cTn>
                                        <p:tgtEl>
                                          <p:spTgt spid="100"/>
                                        </p:tgtEl>
                                        <p:attrNameLst>
                                          <p:attrName>style.visibility</p:attrName>
                                        </p:attrNameLst>
                                      </p:cBhvr>
                                      <p:to>
                                        <p:strVal val="visible"/>
                                      </p:to>
                                    </p:set>
                                    <p:animEffect transition="in" filter="fade">
                                      <p:cBhvr>
                                        <p:cTn id="55" dur="500"/>
                                        <p:tgtEl>
                                          <p:spTgt spid="100"/>
                                        </p:tgtEl>
                                      </p:cBhvr>
                                    </p:animEffect>
                                  </p:childTnLst>
                                </p:cTn>
                              </p:par>
                              <p:par>
                                <p:cTn id="56" presetID="10" presetClass="entr" presetSubtype="0" fill="hold" nodeType="withEffect">
                                  <p:stCondLst>
                                    <p:cond delay="0"/>
                                  </p:stCondLst>
                                  <p:childTnLst>
                                    <p:set>
                                      <p:cBhvr>
                                        <p:cTn id="57" dur="1" fill="hold">
                                          <p:stCondLst>
                                            <p:cond delay="0"/>
                                          </p:stCondLst>
                                        </p:cTn>
                                        <p:tgtEl>
                                          <p:spTgt spid="104"/>
                                        </p:tgtEl>
                                        <p:attrNameLst>
                                          <p:attrName>style.visibility</p:attrName>
                                        </p:attrNameLst>
                                      </p:cBhvr>
                                      <p:to>
                                        <p:strVal val="visible"/>
                                      </p:to>
                                    </p:set>
                                    <p:animEffect transition="in" filter="fade">
                                      <p:cBhvr>
                                        <p:cTn id="58" dur="500"/>
                                        <p:tgtEl>
                                          <p:spTgt spid="104"/>
                                        </p:tgtEl>
                                      </p:cBhvr>
                                    </p:animEffect>
                                  </p:childTnLst>
                                </p:cTn>
                              </p:par>
                              <p:par>
                                <p:cTn id="59" presetID="10" presetClass="entr" presetSubtype="0" fill="hold" nodeType="withEffect">
                                  <p:stCondLst>
                                    <p:cond delay="0"/>
                                  </p:stCondLst>
                                  <p:childTnLst>
                                    <p:set>
                                      <p:cBhvr>
                                        <p:cTn id="60" dur="1" fill="hold">
                                          <p:stCondLst>
                                            <p:cond delay="0"/>
                                          </p:stCondLst>
                                        </p:cTn>
                                        <p:tgtEl>
                                          <p:spTgt spid="112"/>
                                        </p:tgtEl>
                                        <p:attrNameLst>
                                          <p:attrName>style.visibility</p:attrName>
                                        </p:attrNameLst>
                                      </p:cBhvr>
                                      <p:to>
                                        <p:strVal val="visible"/>
                                      </p:to>
                                    </p:set>
                                    <p:animEffect transition="in" filter="fade">
                                      <p:cBhvr>
                                        <p:cTn id="61" dur="500"/>
                                        <p:tgtEl>
                                          <p:spTgt spid="112"/>
                                        </p:tgtEl>
                                      </p:cBhvr>
                                    </p:animEffect>
                                  </p:childTnLst>
                                </p:cTn>
                              </p:par>
                            </p:childTnLst>
                          </p:cTn>
                        </p:par>
                        <p:par>
                          <p:cTn id="62" fill="hold">
                            <p:stCondLst>
                              <p:cond delay="500"/>
                            </p:stCondLst>
                            <p:childTnLst>
                              <p:par>
                                <p:cTn id="63" presetID="10" presetClass="entr" presetSubtype="0" fill="hold" grpId="0" nodeType="afterEffect">
                                  <p:stCondLst>
                                    <p:cond delay="0"/>
                                  </p:stCondLst>
                                  <p:childTnLst>
                                    <p:set>
                                      <p:cBhvr>
                                        <p:cTn id="64" dur="1" fill="hold">
                                          <p:stCondLst>
                                            <p:cond delay="0"/>
                                          </p:stCondLst>
                                        </p:cTn>
                                        <p:tgtEl>
                                          <p:spTgt spid="182"/>
                                        </p:tgtEl>
                                        <p:attrNameLst>
                                          <p:attrName>style.visibility</p:attrName>
                                        </p:attrNameLst>
                                      </p:cBhvr>
                                      <p:to>
                                        <p:strVal val="visible"/>
                                      </p:to>
                                    </p:set>
                                    <p:animEffect transition="in" filter="fade">
                                      <p:cBhvr>
                                        <p:cTn id="65" dur="300"/>
                                        <p:tgtEl>
                                          <p:spTgt spid="182"/>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nodeType="clickEffect">
                                  <p:stCondLst>
                                    <p:cond delay="0"/>
                                  </p:stCondLst>
                                  <p:childTnLst>
                                    <p:set>
                                      <p:cBhvr>
                                        <p:cTn id="69" dur="1" fill="hold">
                                          <p:stCondLst>
                                            <p:cond delay="0"/>
                                          </p:stCondLst>
                                        </p:cTn>
                                        <p:tgtEl>
                                          <p:spTgt spid="73"/>
                                        </p:tgtEl>
                                        <p:attrNameLst>
                                          <p:attrName>style.visibility</p:attrName>
                                        </p:attrNameLst>
                                      </p:cBhvr>
                                      <p:to>
                                        <p:strVal val="visible"/>
                                      </p:to>
                                    </p:set>
                                    <p:animEffect transition="in" filter="fade">
                                      <p:cBhvr>
                                        <p:cTn id="70" dur="500"/>
                                        <p:tgtEl>
                                          <p:spTgt spid="73"/>
                                        </p:tgtEl>
                                      </p:cBhvr>
                                    </p:animEffect>
                                  </p:childTnLst>
                                </p:cTn>
                              </p:par>
                              <p:par>
                                <p:cTn id="71" presetID="10" presetClass="entr" presetSubtype="0" fill="hold" nodeType="withEffect">
                                  <p:stCondLst>
                                    <p:cond delay="0"/>
                                  </p:stCondLst>
                                  <p:childTnLst>
                                    <p:set>
                                      <p:cBhvr>
                                        <p:cTn id="72" dur="1" fill="hold">
                                          <p:stCondLst>
                                            <p:cond delay="0"/>
                                          </p:stCondLst>
                                        </p:cTn>
                                        <p:tgtEl>
                                          <p:spTgt spid="78"/>
                                        </p:tgtEl>
                                        <p:attrNameLst>
                                          <p:attrName>style.visibility</p:attrName>
                                        </p:attrNameLst>
                                      </p:cBhvr>
                                      <p:to>
                                        <p:strVal val="visible"/>
                                      </p:to>
                                    </p:set>
                                    <p:animEffect transition="in" filter="fade">
                                      <p:cBhvr>
                                        <p:cTn id="73" dur="500"/>
                                        <p:tgtEl>
                                          <p:spTgt spid="78"/>
                                        </p:tgtEl>
                                      </p:cBhvr>
                                    </p:animEffect>
                                  </p:childTnLst>
                                </p:cTn>
                              </p:par>
                              <p:par>
                                <p:cTn id="74" presetID="10" presetClass="entr" presetSubtype="0" fill="hold" nodeType="withEffect">
                                  <p:stCondLst>
                                    <p:cond delay="0"/>
                                  </p:stCondLst>
                                  <p:childTnLst>
                                    <p:set>
                                      <p:cBhvr>
                                        <p:cTn id="75" dur="1" fill="hold">
                                          <p:stCondLst>
                                            <p:cond delay="0"/>
                                          </p:stCondLst>
                                        </p:cTn>
                                        <p:tgtEl>
                                          <p:spTgt spid="84"/>
                                        </p:tgtEl>
                                        <p:attrNameLst>
                                          <p:attrName>style.visibility</p:attrName>
                                        </p:attrNameLst>
                                      </p:cBhvr>
                                      <p:to>
                                        <p:strVal val="visible"/>
                                      </p:to>
                                    </p:set>
                                    <p:animEffect transition="in" filter="fade">
                                      <p:cBhvr>
                                        <p:cTn id="76" dur="500"/>
                                        <p:tgtEl>
                                          <p:spTgt spid="84"/>
                                        </p:tgtEl>
                                      </p:cBhvr>
                                    </p:animEffect>
                                  </p:childTnLst>
                                </p:cTn>
                              </p:par>
                            </p:childTnLst>
                          </p:cTn>
                        </p:par>
                        <p:par>
                          <p:cTn id="77" fill="hold">
                            <p:stCondLst>
                              <p:cond delay="500"/>
                            </p:stCondLst>
                            <p:childTnLst>
                              <p:par>
                                <p:cTn id="78" presetID="10" presetClass="entr" presetSubtype="0" fill="hold" grpId="0" nodeType="afterEffect">
                                  <p:stCondLst>
                                    <p:cond delay="0"/>
                                  </p:stCondLst>
                                  <p:childTnLst>
                                    <p:set>
                                      <p:cBhvr>
                                        <p:cTn id="79" dur="1" fill="hold">
                                          <p:stCondLst>
                                            <p:cond delay="0"/>
                                          </p:stCondLst>
                                        </p:cTn>
                                        <p:tgtEl>
                                          <p:spTgt spid="179"/>
                                        </p:tgtEl>
                                        <p:attrNameLst>
                                          <p:attrName>style.visibility</p:attrName>
                                        </p:attrNameLst>
                                      </p:cBhvr>
                                      <p:to>
                                        <p:strVal val="visible"/>
                                      </p:to>
                                    </p:set>
                                    <p:animEffect transition="in" filter="fade">
                                      <p:cBhvr>
                                        <p:cTn id="80" dur="300"/>
                                        <p:tgtEl>
                                          <p:spTgt spid="179"/>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nodeType="clickEffect">
                                  <p:stCondLst>
                                    <p:cond delay="0"/>
                                  </p:stCondLst>
                                  <p:childTnLst>
                                    <p:set>
                                      <p:cBhvr>
                                        <p:cTn id="84" dur="1" fill="hold">
                                          <p:stCondLst>
                                            <p:cond delay="0"/>
                                          </p:stCondLst>
                                        </p:cTn>
                                        <p:tgtEl>
                                          <p:spTgt spid="169"/>
                                        </p:tgtEl>
                                        <p:attrNameLst>
                                          <p:attrName>style.visibility</p:attrName>
                                        </p:attrNameLst>
                                      </p:cBhvr>
                                      <p:to>
                                        <p:strVal val="visible"/>
                                      </p:to>
                                    </p:set>
                                    <p:animEffect transition="in" filter="fade">
                                      <p:cBhvr>
                                        <p:cTn id="85" dur="500"/>
                                        <p:tgtEl>
                                          <p:spTgt spid="169"/>
                                        </p:tgtEl>
                                      </p:cBhvr>
                                    </p:animEffect>
                                  </p:childTnLst>
                                </p:cTn>
                              </p:par>
                              <p:par>
                                <p:cTn id="86" presetID="10" presetClass="entr" presetSubtype="0" fill="hold" nodeType="withEffect">
                                  <p:stCondLst>
                                    <p:cond delay="0"/>
                                  </p:stCondLst>
                                  <p:childTnLst>
                                    <p:set>
                                      <p:cBhvr>
                                        <p:cTn id="87" dur="1" fill="hold">
                                          <p:stCondLst>
                                            <p:cond delay="0"/>
                                          </p:stCondLst>
                                        </p:cTn>
                                        <p:tgtEl>
                                          <p:spTgt spid="172"/>
                                        </p:tgtEl>
                                        <p:attrNameLst>
                                          <p:attrName>style.visibility</p:attrName>
                                        </p:attrNameLst>
                                      </p:cBhvr>
                                      <p:to>
                                        <p:strVal val="visible"/>
                                      </p:to>
                                    </p:set>
                                    <p:animEffect transition="in" filter="fade">
                                      <p:cBhvr>
                                        <p:cTn id="88" dur="500"/>
                                        <p:tgtEl>
                                          <p:spTgt spid="172"/>
                                        </p:tgtEl>
                                      </p:cBhvr>
                                    </p:animEffect>
                                  </p:childTnLst>
                                </p:cTn>
                              </p:par>
                              <p:par>
                                <p:cTn id="89" presetID="10" presetClass="entr" presetSubtype="0" fill="hold" nodeType="withEffect">
                                  <p:stCondLst>
                                    <p:cond delay="0"/>
                                  </p:stCondLst>
                                  <p:childTnLst>
                                    <p:set>
                                      <p:cBhvr>
                                        <p:cTn id="90" dur="1" fill="hold">
                                          <p:stCondLst>
                                            <p:cond delay="0"/>
                                          </p:stCondLst>
                                        </p:cTn>
                                        <p:tgtEl>
                                          <p:spTgt spid="175"/>
                                        </p:tgtEl>
                                        <p:attrNameLst>
                                          <p:attrName>style.visibility</p:attrName>
                                        </p:attrNameLst>
                                      </p:cBhvr>
                                      <p:to>
                                        <p:strVal val="visible"/>
                                      </p:to>
                                    </p:set>
                                    <p:animEffect transition="in" filter="fade">
                                      <p:cBhvr>
                                        <p:cTn id="91" dur="500"/>
                                        <p:tgtEl>
                                          <p:spTgt spid="175"/>
                                        </p:tgtEl>
                                      </p:cBhvr>
                                    </p:animEffect>
                                  </p:childTnLst>
                                </p:cTn>
                              </p:par>
                            </p:childTnLst>
                          </p:cTn>
                        </p:par>
                        <p:par>
                          <p:cTn id="92" fill="hold">
                            <p:stCondLst>
                              <p:cond delay="500"/>
                            </p:stCondLst>
                            <p:childTnLst>
                              <p:par>
                                <p:cTn id="93" presetID="10" presetClass="entr" presetSubtype="0" fill="hold" grpId="0" nodeType="afterEffect">
                                  <p:stCondLst>
                                    <p:cond delay="0"/>
                                  </p:stCondLst>
                                  <p:childTnLst>
                                    <p:set>
                                      <p:cBhvr>
                                        <p:cTn id="94" dur="1" fill="hold">
                                          <p:stCondLst>
                                            <p:cond delay="0"/>
                                          </p:stCondLst>
                                        </p:cTn>
                                        <p:tgtEl>
                                          <p:spTgt spid="181"/>
                                        </p:tgtEl>
                                        <p:attrNameLst>
                                          <p:attrName>style.visibility</p:attrName>
                                        </p:attrNameLst>
                                      </p:cBhvr>
                                      <p:to>
                                        <p:strVal val="visible"/>
                                      </p:to>
                                    </p:set>
                                    <p:animEffect transition="in" filter="fade">
                                      <p:cBhvr>
                                        <p:cTn id="95" dur="300"/>
                                        <p:tgtEl>
                                          <p:spTgt spid="181"/>
                                        </p:tgtEl>
                                      </p:cBhvr>
                                    </p:animEffect>
                                  </p:childTnLst>
                                </p:cTn>
                              </p:par>
                            </p:childTnLst>
                          </p:cTn>
                        </p:par>
                      </p:childTnLst>
                    </p:cTn>
                  </p:par>
                  <p:par>
                    <p:cTn id="96" fill="hold">
                      <p:stCondLst>
                        <p:cond delay="indefinite"/>
                      </p:stCondLst>
                      <p:childTnLst>
                        <p:par>
                          <p:cTn id="97" fill="hold">
                            <p:stCondLst>
                              <p:cond delay="0"/>
                            </p:stCondLst>
                            <p:childTnLst>
                              <p:par>
                                <p:cTn id="98" presetID="10" presetClass="entr" presetSubtype="0" fill="hold" nodeType="clickEffect">
                                  <p:stCondLst>
                                    <p:cond delay="0"/>
                                  </p:stCondLst>
                                  <p:childTnLst>
                                    <p:set>
                                      <p:cBhvr>
                                        <p:cTn id="99" dur="1" fill="hold">
                                          <p:stCondLst>
                                            <p:cond delay="0"/>
                                          </p:stCondLst>
                                        </p:cTn>
                                        <p:tgtEl>
                                          <p:spTgt spid="118"/>
                                        </p:tgtEl>
                                        <p:attrNameLst>
                                          <p:attrName>style.visibility</p:attrName>
                                        </p:attrNameLst>
                                      </p:cBhvr>
                                      <p:to>
                                        <p:strVal val="visible"/>
                                      </p:to>
                                    </p:set>
                                    <p:animEffect transition="in" filter="fade">
                                      <p:cBhvr>
                                        <p:cTn id="100" dur="500"/>
                                        <p:tgtEl>
                                          <p:spTgt spid="118"/>
                                        </p:tgtEl>
                                      </p:cBhvr>
                                    </p:animEffect>
                                  </p:childTnLst>
                                </p:cTn>
                              </p:par>
                              <p:par>
                                <p:cTn id="101" presetID="10" presetClass="entr" presetSubtype="0" fill="hold" nodeType="withEffect">
                                  <p:stCondLst>
                                    <p:cond delay="0"/>
                                  </p:stCondLst>
                                  <p:childTnLst>
                                    <p:set>
                                      <p:cBhvr>
                                        <p:cTn id="102" dur="1" fill="hold">
                                          <p:stCondLst>
                                            <p:cond delay="0"/>
                                          </p:stCondLst>
                                        </p:cTn>
                                        <p:tgtEl>
                                          <p:spTgt spid="123"/>
                                        </p:tgtEl>
                                        <p:attrNameLst>
                                          <p:attrName>style.visibility</p:attrName>
                                        </p:attrNameLst>
                                      </p:cBhvr>
                                      <p:to>
                                        <p:strVal val="visible"/>
                                      </p:to>
                                    </p:set>
                                    <p:animEffect transition="in" filter="fade">
                                      <p:cBhvr>
                                        <p:cTn id="103" dur="500"/>
                                        <p:tgtEl>
                                          <p:spTgt spid="123"/>
                                        </p:tgtEl>
                                      </p:cBhvr>
                                    </p:animEffect>
                                  </p:childTnLst>
                                </p:cTn>
                              </p:par>
                              <p:par>
                                <p:cTn id="104" presetID="10" presetClass="entr" presetSubtype="0" fill="hold" nodeType="withEffect">
                                  <p:stCondLst>
                                    <p:cond delay="0"/>
                                  </p:stCondLst>
                                  <p:childTnLst>
                                    <p:set>
                                      <p:cBhvr>
                                        <p:cTn id="105" dur="1" fill="hold">
                                          <p:stCondLst>
                                            <p:cond delay="0"/>
                                          </p:stCondLst>
                                        </p:cTn>
                                        <p:tgtEl>
                                          <p:spTgt spid="126"/>
                                        </p:tgtEl>
                                        <p:attrNameLst>
                                          <p:attrName>style.visibility</p:attrName>
                                        </p:attrNameLst>
                                      </p:cBhvr>
                                      <p:to>
                                        <p:strVal val="visible"/>
                                      </p:to>
                                    </p:set>
                                    <p:animEffect transition="in" filter="fade">
                                      <p:cBhvr>
                                        <p:cTn id="106" dur="500"/>
                                        <p:tgtEl>
                                          <p:spTgt spid="126"/>
                                        </p:tgtEl>
                                      </p:cBhvr>
                                    </p:animEffect>
                                  </p:childTnLst>
                                </p:cTn>
                              </p:par>
                              <p:par>
                                <p:cTn id="107" presetID="10" presetClass="entr" presetSubtype="0" fill="hold" nodeType="withEffect">
                                  <p:stCondLst>
                                    <p:cond delay="0"/>
                                  </p:stCondLst>
                                  <p:childTnLst>
                                    <p:set>
                                      <p:cBhvr>
                                        <p:cTn id="108" dur="1" fill="hold">
                                          <p:stCondLst>
                                            <p:cond delay="0"/>
                                          </p:stCondLst>
                                        </p:cTn>
                                        <p:tgtEl>
                                          <p:spTgt spid="129"/>
                                        </p:tgtEl>
                                        <p:attrNameLst>
                                          <p:attrName>style.visibility</p:attrName>
                                        </p:attrNameLst>
                                      </p:cBhvr>
                                      <p:to>
                                        <p:strVal val="visible"/>
                                      </p:to>
                                    </p:set>
                                    <p:animEffect transition="in" filter="fade">
                                      <p:cBhvr>
                                        <p:cTn id="109" dur="500"/>
                                        <p:tgtEl>
                                          <p:spTgt spid="129"/>
                                        </p:tgtEl>
                                      </p:cBhvr>
                                    </p:animEffect>
                                  </p:childTnLst>
                                </p:cTn>
                              </p:par>
                              <p:par>
                                <p:cTn id="110" presetID="10" presetClass="entr" presetSubtype="0" fill="hold" nodeType="withEffect">
                                  <p:stCondLst>
                                    <p:cond delay="0"/>
                                  </p:stCondLst>
                                  <p:childTnLst>
                                    <p:set>
                                      <p:cBhvr>
                                        <p:cTn id="111" dur="1" fill="hold">
                                          <p:stCondLst>
                                            <p:cond delay="0"/>
                                          </p:stCondLst>
                                        </p:cTn>
                                        <p:tgtEl>
                                          <p:spTgt spid="152"/>
                                        </p:tgtEl>
                                        <p:attrNameLst>
                                          <p:attrName>style.visibility</p:attrName>
                                        </p:attrNameLst>
                                      </p:cBhvr>
                                      <p:to>
                                        <p:strVal val="visible"/>
                                      </p:to>
                                    </p:set>
                                    <p:animEffect transition="in" filter="fade">
                                      <p:cBhvr>
                                        <p:cTn id="112" dur="500"/>
                                        <p:tgtEl>
                                          <p:spTgt spid="152"/>
                                        </p:tgtEl>
                                      </p:cBhvr>
                                    </p:animEffect>
                                  </p:childTnLst>
                                </p:cTn>
                              </p:par>
                              <p:par>
                                <p:cTn id="113" presetID="10" presetClass="entr" presetSubtype="0" fill="hold" nodeType="withEffect">
                                  <p:stCondLst>
                                    <p:cond delay="0"/>
                                  </p:stCondLst>
                                  <p:childTnLst>
                                    <p:set>
                                      <p:cBhvr>
                                        <p:cTn id="114" dur="1" fill="hold">
                                          <p:stCondLst>
                                            <p:cond delay="0"/>
                                          </p:stCondLst>
                                        </p:cTn>
                                        <p:tgtEl>
                                          <p:spTgt spid="157"/>
                                        </p:tgtEl>
                                        <p:attrNameLst>
                                          <p:attrName>style.visibility</p:attrName>
                                        </p:attrNameLst>
                                      </p:cBhvr>
                                      <p:to>
                                        <p:strVal val="visible"/>
                                      </p:to>
                                    </p:set>
                                    <p:animEffect transition="in" filter="fade">
                                      <p:cBhvr>
                                        <p:cTn id="115" dur="500"/>
                                        <p:tgtEl>
                                          <p:spTgt spid="157"/>
                                        </p:tgtEl>
                                      </p:cBhvr>
                                    </p:animEffect>
                                  </p:childTnLst>
                                </p:cTn>
                              </p:par>
                              <p:par>
                                <p:cTn id="116" presetID="10" presetClass="entr" presetSubtype="0" fill="hold" nodeType="withEffect">
                                  <p:stCondLst>
                                    <p:cond delay="0"/>
                                  </p:stCondLst>
                                  <p:childTnLst>
                                    <p:set>
                                      <p:cBhvr>
                                        <p:cTn id="117" dur="1" fill="hold">
                                          <p:stCondLst>
                                            <p:cond delay="0"/>
                                          </p:stCondLst>
                                        </p:cTn>
                                        <p:tgtEl>
                                          <p:spTgt spid="160"/>
                                        </p:tgtEl>
                                        <p:attrNameLst>
                                          <p:attrName>style.visibility</p:attrName>
                                        </p:attrNameLst>
                                      </p:cBhvr>
                                      <p:to>
                                        <p:strVal val="visible"/>
                                      </p:to>
                                    </p:set>
                                    <p:animEffect transition="in" filter="fade">
                                      <p:cBhvr>
                                        <p:cTn id="118" dur="500"/>
                                        <p:tgtEl>
                                          <p:spTgt spid="160"/>
                                        </p:tgtEl>
                                      </p:cBhvr>
                                    </p:animEffect>
                                  </p:childTnLst>
                                </p:cTn>
                              </p:par>
                              <p:par>
                                <p:cTn id="119" presetID="10" presetClass="entr" presetSubtype="0" fill="hold" nodeType="withEffect">
                                  <p:stCondLst>
                                    <p:cond delay="0"/>
                                  </p:stCondLst>
                                  <p:childTnLst>
                                    <p:set>
                                      <p:cBhvr>
                                        <p:cTn id="120" dur="1" fill="hold">
                                          <p:stCondLst>
                                            <p:cond delay="0"/>
                                          </p:stCondLst>
                                        </p:cTn>
                                        <p:tgtEl>
                                          <p:spTgt spid="163"/>
                                        </p:tgtEl>
                                        <p:attrNameLst>
                                          <p:attrName>style.visibility</p:attrName>
                                        </p:attrNameLst>
                                      </p:cBhvr>
                                      <p:to>
                                        <p:strVal val="visible"/>
                                      </p:to>
                                    </p:set>
                                    <p:animEffect transition="in" filter="fade">
                                      <p:cBhvr>
                                        <p:cTn id="121" dur="500"/>
                                        <p:tgtEl>
                                          <p:spTgt spid="163"/>
                                        </p:tgtEl>
                                      </p:cBhvr>
                                    </p:animEffect>
                                  </p:childTnLst>
                                </p:cTn>
                              </p:par>
                              <p:par>
                                <p:cTn id="122" presetID="10" presetClass="entr" presetSubtype="0" fill="hold" nodeType="withEffect">
                                  <p:stCondLst>
                                    <p:cond delay="0"/>
                                  </p:stCondLst>
                                  <p:childTnLst>
                                    <p:set>
                                      <p:cBhvr>
                                        <p:cTn id="123" dur="1" fill="hold">
                                          <p:stCondLst>
                                            <p:cond delay="0"/>
                                          </p:stCondLst>
                                        </p:cTn>
                                        <p:tgtEl>
                                          <p:spTgt spid="166"/>
                                        </p:tgtEl>
                                        <p:attrNameLst>
                                          <p:attrName>style.visibility</p:attrName>
                                        </p:attrNameLst>
                                      </p:cBhvr>
                                      <p:to>
                                        <p:strVal val="visible"/>
                                      </p:to>
                                    </p:set>
                                    <p:animEffect transition="in" filter="fade">
                                      <p:cBhvr>
                                        <p:cTn id="124" dur="500"/>
                                        <p:tgtEl>
                                          <p:spTgt spid="166"/>
                                        </p:tgtEl>
                                      </p:cBhvr>
                                    </p:animEffect>
                                  </p:childTnLst>
                                </p:cTn>
                              </p:par>
                            </p:childTnLst>
                          </p:cTn>
                        </p:par>
                        <p:par>
                          <p:cTn id="125" fill="hold">
                            <p:stCondLst>
                              <p:cond delay="500"/>
                            </p:stCondLst>
                            <p:childTnLst>
                              <p:par>
                                <p:cTn id="126" presetID="10" presetClass="entr" presetSubtype="0" fill="hold" grpId="0" nodeType="afterEffect">
                                  <p:stCondLst>
                                    <p:cond delay="0"/>
                                  </p:stCondLst>
                                  <p:childTnLst>
                                    <p:set>
                                      <p:cBhvr>
                                        <p:cTn id="127" dur="1" fill="hold">
                                          <p:stCondLst>
                                            <p:cond delay="0"/>
                                          </p:stCondLst>
                                        </p:cTn>
                                        <p:tgtEl>
                                          <p:spTgt spid="183"/>
                                        </p:tgtEl>
                                        <p:attrNameLst>
                                          <p:attrName>style.visibility</p:attrName>
                                        </p:attrNameLst>
                                      </p:cBhvr>
                                      <p:to>
                                        <p:strVal val="visible"/>
                                      </p:to>
                                    </p:set>
                                    <p:animEffect transition="in" filter="fade">
                                      <p:cBhvr>
                                        <p:cTn id="128" dur="300"/>
                                        <p:tgtEl>
                                          <p:spTgt spid="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102" grpId="0" animBg="1"/>
      <p:bldP spid="5" grpId="0"/>
      <p:bldP spid="179" grpId="0"/>
      <p:bldP spid="180" grpId="0"/>
      <p:bldP spid="181" grpId="0"/>
      <p:bldP spid="182" grpId="0"/>
      <p:bldP spid="18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Picture 7" descr="A picture containing outdoor, water, small, large&#10;&#10;Description automatically generated">
            <a:extLst>
              <a:ext uri="{FF2B5EF4-FFF2-40B4-BE49-F238E27FC236}">
                <a16:creationId xmlns:a16="http://schemas.microsoft.com/office/drawing/2014/main" id="{96CD0022-AD67-4FBA-94FF-FDB997B8F6C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b="15639"/>
          <a:stretch>
            <a:fillRect/>
          </a:stretch>
        </p:blipFill>
        <p:spPr bwMode="auto">
          <a:xfrm>
            <a:off x="755650" y="1539875"/>
            <a:ext cx="7632700"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 name="TextBox 65">
            <a:extLst>
              <a:ext uri="{FF2B5EF4-FFF2-40B4-BE49-F238E27FC236}">
                <a16:creationId xmlns:a16="http://schemas.microsoft.com/office/drawing/2014/main" id="{414B46E8-5262-4D59-98DC-C0B6DE14E40E}"/>
              </a:ext>
            </a:extLst>
          </p:cNvPr>
          <p:cNvSpPr txBox="1"/>
          <p:nvPr/>
        </p:nvSpPr>
        <p:spPr>
          <a:xfrm>
            <a:off x="993928" y="1633847"/>
            <a:ext cx="7169573" cy="1880103"/>
          </a:xfrm>
          <a:prstGeom prst="rect">
            <a:avLst/>
          </a:prstGeom>
          <a:solidFill>
            <a:srgbClr val="AFDEF8"/>
          </a:solidFill>
        </p:spPr>
        <p:txBody>
          <a:bodyPr wrap="square" lIns="108000" tIns="108000" rIns="108000" bIns="108000" rtlCol="0">
            <a:spAutoFit/>
          </a:bodyPr>
          <a:lstStyle/>
          <a:p>
            <a:r>
              <a:rPr lang="en-GB" dirty="0"/>
              <a:t>Now that we have lined up the numbers, we find the total of each column. We always start with the place value column of the smallest value, which is the ones. </a:t>
            </a:r>
            <a:r>
              <a:rPr lang="en-GB" b="1" dirty="0"/>
              <a:t>5 ones add 9 ones equals 14 ones</a:t>
            </a:r>
            <a:r>
              <a:rPr lang="en-GB" dirty="0"/>
              <a:t>. We need to regroup 10 ones for 1 ten. We put the regrouped ten into the tens column. This leaves us with 4 ones in the ones column. We write the total of the ones column in the answer box.</a:t>
            </a:r>
          </a:p>
        </p:txBody>
      </p:sp>
      <p:pic>
        <p:nvPicPr>
          <p:cNvPr id="81" name="Picture 80" descr="A close up of a logo&#10;&#10;Description automatically generated">
            <a:extLst>
              <a:ext uri="{FF2B5EF4-FFF2-40B4-BE49-F238E27FC236}">
                <a16:creationId xmlns:a16="http://schemas.microsoft.com/office/drawing/2014/main" id="{4966B3D7-EF38-4E36-84D2-04FD272CF3F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57035"/>
          <a:stretch/>
        </p:blipFill>
        <p:spPr>
          <a:xfrm>
            <a:off x="5031556" y="5735034"/>
            <a:ext cx="1285875" cy="357791"/>
          </a:xfrm>
          <a:prstGeom prst="rect">
            <a:avLst/>
          </a:prstGeom>
        </p:spPr>
      </p:pic>
      <p:sp>
        <p:nvSpPr>
          <p:cNvPr id="83" name="Freeform: Shape 82">
            <a:extLst>
              <a:ext uri="{FF2B5EF4-FFF2-40B4-BE49-F238E27FC236}">
                <a16:creationId xmlns:a16="http://schemas.microsoft.com/office/drawing/2014/main" id="{CA5A3121-10DF-48F5-9C2D-B8215231CEFB}"/>
              </a:ext>
            </a:extLst>
          </p:cNvPr>
          <p:cNvSpPr/>
          <p:nvPr/>
        </p:nvSpPr>
        <p:spPr>
          <a:xfrm>
            <a:off x="7903626" y="3142350"/>
            <a:ext cx="246446" cy="741721"/>
          </a:xfrm>
          <a:custGeom>
            <a:avLst/>
            <a:gdLst>
              <a:gd name="connsiteX0" fmla="*/ 8321 w 246446"/>
              <a:gd name="connsiteY0" fmla="*/ 27346 h 741721"/>
              <a:gd name="connsiteX1" fmla="*/ 113096 w 246446"/>
              <a:gd name="connsiteY1" fmla="*/ 36871 h 741721"/>
              <a:gd name="connsiteX2" fmla="*/ 132146 w 246446"/>
              <a:gd name="connsiteY2" fmla="*/ 65446 h 741721"/>
              <a:gd name="connsiteX3" fmla="*/ 151196 w 246446"/>
              <a:gd name="connsiteY3" fmla="*/ 170221 h 741721"/>
              <a:gd name="connsiteX4" fmla="*/ 160721 w 246446"/>
              <a:gd name="connsiteY4" fmla="*/ 198796 h 741721"/>
              <a:gd name="connsiteX5" fmla="*/ 179771 w 246446"/>
              <a:gd name="connsiteY5" fmla="*/ 227371 h 741721"/>
              <a:gd name="connsiteX6" fmla="*/ 198821 w 246446"/>
              <a:gd name="connsiteY6" fmla="*/ 379771 h 741721"/>
              <a:gd name="connsiteX7" fmla="*/ 227396 w 246446"/>
              <a:gd name="connsiteY7" fmla="*/ 522646 h 741721"/>
              <a:gd name="connsiteX8" fmla="*/ 246446 w 246446"/>
              <a:gd name="connsiteY8" fmla="*/ 675046 h 741721"/>
              <a:gd name="connsiteX9" fmla="*/ 236921 w 246446"/>
              <a:gd name="connsiteY9" fmla="*/ 722671 h 741721"/>
              <a:gd name="connsiteX10" fmla="*/ 208346 w 246446"/>
              <a:gd name="connsiteY10" fmla="*/ 732196 h 741721"/>
              <a:gd name="connsiteX11" fmla="*/ 170246 w 246446"/>
              <a:gd name="connsiteY11" fmla="*/ 741721 h 741721"/>
              <a:gd name="connsiteX12" fmla="*/ 113096 w 246446"/>
              <a:gd name="connsiteY12" fmla="*/ 722671 h 741721"/>
              <a:gd name="connsiteX13" fmla="*/ 94046 w 246446"/>
              <a:gd name="connsiteY13" fmla="*/ 694096 h 741721"/>
              <a:gd name="connsiteX14" fmla="*/ 55946 w 246446"/>
              <a:gd name="connsiteY14" fmla="*/ 617896 h 741721"/>
              <a:gd name="connsiteX15" fmla="*/ 27371 w 246446"/>
              <a:gd name="connsiteY15" fmla="*/ 532171 h 741721"/>
              <a:gd name="connsiteX16" fmla="*/ 8321 w 246446"/>
              <a:gd name="connsiteY16" fmla="*/ 408346 h 741721"/>
              <a:gd name="connsiteX17" fmla="*/ 8321 w 246446"/>
              <a:gd name="connsiteY17" fmla="*/ 27346 h 74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46446" h="741721">
                <a:moveTo>
                  <a:pt x="8321" y="27346"/>
                </a:moveTo>
                <a:cubicBezTo>
                  <a:pt x="25783" y="-34566"/>
                  <a:pt x="79578" y="26558"/>
                  <a:pt x="113096" y="36871"/>
                </a:cubicBezTo>
                <a:cubicBezTo>
                  <a:pt x="124037" y="40238"/>
                  <a:pt x="129001" y="54439"/>
                  <a:pt x="132146" y="65446"/>
                </a:cubicBezTo>
                <a:cubicBezTo>
                  <a:pt x="141898" y="99578"/>
                  <a:pt x="143758" y="135511"/>
                  <a:pt x="151196" y="170221"/>
                </a:cubicBezTo>
                <a:cubicBezTo>
                  <a:pt x="153300" y="180038"/>
                  <a:pt x="156231" y="189816"/>
                  <a:pt x="160721" y="198796"/>
                </a:cubicBezTo>
                <a:cubicBezTo>
                  <a:pt x="165841" y="209035"/>
                  <a:pt x="173421" y="217846"/>
                  <a:pt x="179771" y="227371"/>
                </a:cubicBezTo>
                <a:cubicBezTo>
                  <a:pt x="186121" y="278171"/>
                  <a:pt x="188781" y="329570"/>
                  <a:pt x="198821" y="379771"/>
                </a:cubicBezTo>
                <a:cubicBezTo>
                  <a:pt x="208346" y="427396"/>
                  <a:pt x="222563" y="474319"/>
                  <a:pt x="227396" y="522646"/>
                </a:cubicBezTo>
                <a:cubicBezTo>
                  <a:pt x="238843" y="637113"/>
                  <a:pt x="231675" y="586422"/>
                  <a:pt x="246446" y="675046"/>
                </a:cubicBezTo>
                <a:cubicBezTo>
                  <a:pt x="243271" y="690921"/>
                  <a:pt x="245901" y="709201"/>
                  <a:pt x="236921" y="722671"/>
                </a:cubicBezTo>
                <a:cubicBezTo>
                  <a:pt x="231352" y="731025"/>
                  <a:pt x="218000" y="729438"/>
                  <a:pt x="208346" y="732196"/>
                </a:cubicBezTo>
                <a:cubicBezTo>
                  <a:pt x="195759" y="735792"/>
                  <a:pt x="182946" y="738546"/>
                  <a:pt x="170246" y="741721"/>
                </a:cubicBezTo>
                <a:cubicBezTo>
                  <a:pt x="151196" y="735371"/>
                  <a:pt x="130124" y="733314"/>
                  <a:pt x="113096" y="722671"/>
                </a:cubicBezTo>
                <a:cubicBezTo>
                  <a:pt x="103388" y="716604"/>
                  <a:pt x="99528" y="704146"/>
                  <a:pt x="94046" y="694096"/>
                </a:cubicBezTo>
                <a:cubicBezTo>
                  <a:pt x="80448" y="669165"/>
                  <a:pt x="64926" y="644837"/>
                  <a:pt x="55946" y="617896"/>
                </a:cubicBezTo>
                <a:lnTo>
                  <a:pt x="27371" y="532171"/>
                </a:lnTo>
                <a:cubicBezTo>
                  <a:pt x="21021" y="490896"/>
                  <a:pt x="9173" y="450098"/>
                  <a:pt x="8321" y="408346"/>
                </a:cubicBezTo>
                <a:cubicBezTo>
                  <a:pt x="5923" y="290853"/>
                  <a:pt x="-9141" y="89258"/>
                  <a:pt x="8321" y="27346"/>
                </a:cubicBezTo>
                <a:close/>
              </a:path>
            </a:pathLst>
          </a:custGeom>
          <a:solidFill>
            <a:schemeClr val="bg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5" name="Picture 84">
            <a:extLst>
              <a:ext uri="{FF2B5EF4-FFF2-40B4-BE49-F238E27FC236}">
                <a16:creationId xmlns:a16="http://schemas.microsoft.com/office/drawing/2014/main" id="{EDE9D09D-489D-4451-8F0E-FBFBE8C8B919}"/>
              </a:ext>
            </a:extLst>
          </p:cNvPr>
          <p:cNvPicPr>
            <a:picLocks noChangeAspect="1"/>
          </p:cNvPicPr>
          <p:nvPr/>
        </p:nvPicPr>
        <p:blipFill rotWithShape="1">
          <a:blip r:embed="rId4"/>
          <a:srcRect l="18686" b="6685"/>
          <a:stretch/>
        </p:blipFill>
        <p:spPr>
          <a:xfrm>
            <a:off x="4590468" y="3095116"/>
            <a:ext cx="3499896" cy="1484808"/>
          </a:xfrm>
          <a:prstGeom prst="rect">
            <a:avLst/>
          </a:prstGeom>
        </p:spPr>
      </p:pic>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latin typeface="+mn-lt"/>
              </a:rPr>
              <a:t>Column Addition</a:t>
            </a:r>
            <a:endParaRPr lang="en-GB" sz="4000" b="1" dirty="0">
              <a:latin typeface="+mn-lt"/>
            </a:endParaRP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extLst>
              <p:ext uri="{D42A27DB-BD31-4B8C-83A1-F6EECF244321}">
                <p14:modId xmlns:p14="http://schemas.microsoft.com/office/powerpoint/2010/main" val="3187354744"/>
              </p:ext>
            </p:extLst>
          </p:nvPr>
        </p:nvGraphicFramePr>
        <p:xfrm>
          <a:off x="997955" y="3575620"/>
          <a:ext cx="3592512" cy="2470150"/>
        </p:xfrm>
        <a:graphic>
          <a:graphicData uri="http://schemas.openxmlformats.org/drawingml/2006/table">
            <a:tbl>
              <a:tblPr>
                <a:noFill/>
              </a:tblPr>
              <a:tblGrid>
                <a:gridCol w="1197504">
                  <a:extLst>
                    <a:ext uri="{9D8B030D-6E8A-4147-A177-3AD203B41FA5}">
                      <a16:colId xmlns:a16="http://schemas.microsoft.com/office/drawing/2014/main" val="20000"/>
                    </a:ext>
                  </a:extLst>
                </a:gridCol>
                <a:gridCol w="1197504">
                  <a:extLst>
                    <a:ext uri="{9D8B030D-6E8A-4147-A177-3AD203B41FA5}">
                      <a16:colId xmlns:a16="http://schemas.microsoft.com/office/drawing/2014/main" val="20001"/>
                    </a:ext>
                  </a:extLst>
                </a:gridCol>
                <a:gridCol w="1197504">
                  <a:extLst>
                    <a:ext uri="{9D8B030D-6E8A-4147-A177-3AD203B41FA5}">
                      <a16:colId xmlns:a16="http://schemas.microsoft.com/office/drawing/2014/main" val="20002"/>
                    </a:ext>
                  </a:extLst>
                </a:gridCol>
              </a:tblGrid>
              <a:tr h="457422">
                <a:tc>
                  <a:txBody>
                    <a:bodyPr/>
                    <a:lstStyle/>
                    <a:p>
                      <a:pPr marL="0" lvl="0" indent="0" algn="ctr" rtl="0">
                        <a:spcBef>
                          <a:spcPts val="0"/>
                        </a:spcBef>
                        <a:spcAft>
                          <a:spcPts val="0"/>
                        </a:spcAft>
                        <a:buNone/>
                      </a:pPr>
                      <a:r>
                        <a:rPr lang="en-US" sz="1800" b="1"/>
                        <a:t>100s</a:t>
                      </a:r>
                      <a:endParaRPr sz="1800" b="1"/>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1006364">
                <a:tc>
                  <a:txBody>
                    <a:bodyPr/>
                    <a:lstStyle/>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1006364">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extLst>
              <p:ext uri="{D42A27DB-BD31-4B8C-83A1-F6EECF244321}">
                <p14:modId xmlns:p14="http://schemas.microsoft.com/office/powerpoint/2010/main" val="2106186902"/>
              </p:ext>
            </p:extLst>
          </p:nvPr>
        </p:nvGraphicFramePr>
        <p:xfrm>
          <a:off x="4748026" y="3788005"/>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02" name="TextBox 101">
            <a:extLst>
              <a:ext uri="{FF2B5EF4-FFF2-40B4-BE49-F238E27FC236}">
                <a16:creationId xmlns:a16="http://schemas.microsoft.com/office/drawing/2014/main" id="{F22D0386-03DF-4F86-AAB3-A240C3BC74D1}"/>
              </a:ext>
            </a:extLst>
          </p:cNvPr>
          <p:cNvSpPr txBox="1"/>
          <p:nvPr/>
        </p:nvSpPr>
        <p:spPr>
          <a:xfrm>
            <a:off x="7111353" y="3679100"/>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245 + 339</a:t>
            </a:r>
          </a:p>
        </p:txBody>
      </p:sp>
      <p:pic>
        <p:nvPicPr>
          <p:cNvPr id="77" name="Picture 12" descr="A close up&#10;&#10;Description automatically generated">
            <a:extLst>
              <a:ext uri="{FF2B5EF4-FFF2-40B4-BE49-F238E27FC236}">
                <a16:creationId xmlns:a16="http://schemas.microsoft.com/office/drawing/2014/main" id="{B289F897-D25A-4BDC-9B59-1D34A4BDEF22}"/>
              </a:ext>
            </a:extLst>
          </p:cNvPr>
          <p:cNvPicPr>
            <a:picLocks noChangeAspect="1" noChangeArrowheads="1"/>
          </p:cNvPicPr>
          <p:nvPr/>
        </p:nvPicPr>
        <p:blipFill rotWithShape="1">
          <a:blip r:embed="rId12" cstate="screen">
            <a:extLst>
              <a:ext uri="{28A0092B-C50C-407E-A947-70E740481C1C}">
                <a14:useLocalDpi xmlns:a14="http://schemas.microsoft.com/office/drawing/2010/main"/>
              </a:ext>
            </a:extLst>
          </a:blip>
          <a:srcRect r="45962" b="26758"/>
          <a:stretch/>
        </p:blipFill>
        <p:spPr bwMode="auto">
          <a:xfrm>
            <a:off x="6651919" y="4110592"/>
            <a:ext cx="1739731" cy="1987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9" name="Group 58">
            <a:extLst>
              <a:ext uri="{FF2B5EF4-FFF2-40B4-BE49-F238E27FC236}">
                <a16:creationId xmlns:a16="http://schemas.microsoft.com/office/drawing/2014/main" id="{1344CEA0-D094-447E-88B9-1BD2AD2C386D}"/>
              </a:ext>
            </a:extLst>
          </p:cNvPr>
          <p:cNvGrpSpPr/>
          <p:nvPr/>
        </p:nvGrpSpPr>
        <p:grpSpPr>
          <a:xfrm>
            <a:off x="2248224" y="4113262"/>
            <a:ext cx="369998" cy="307738"/>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980058" y="4092642"/>
            <a:ext cx="446198" cy="307738"/>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65" name="Group 64">
            <a:extLst>
              <a:ext uri="{FF2B5EF4-FFF2-40B4-BE49-F238E27FC236}">
                <a16:creationId xmlns:a16="http://schemas.microsoft.com/office/drawing/2014/main" id="{56A23C9E-1F37-423B-BCD6-122CFFE0D145}"/>
              </a:ext>
            </a:extLst>
          </p:cNvPr>
          <p:cNvGrpSpPr/>
          <p:nvPr/>
        </p:nvGrpSpPr>
        <p:grpSpPr bwMode="auto">
          <a:xfrm>
            <a:off x="3452753" y="4141496"/>
            <a:ext cx="269671" cy="272800"/>
            <a:chOff x="2361864" y="3068569"/>
            <a:chExt cx="269638" cy="273000"/>
          </a:xfrm>
          <a:effectLst>
            <a:outerShdw blurRad="12700" dir="4140000" algn="ctr" rotWithShape="0">
              <a:srgbClr val="000000">
                <a:alpha val="21000"/>
              </a:srgbClr>
            </a:outerShdw>
          </a:effectLst>
        </p:grpSpPr>
        <p:sp>
          <p:nvSpPr>
            <p:cNvPr id="67" name="Oval 66">
              <a:extLst>
                <a:ext uri="{FF2B5EF4-FFF2-40B4-BE49-F238E27FC236}">
                  <a16:creationId xmlns:a16="http://schemas.microsoft.com/office/drawing/2014/main" id="{2B00D7AF-2C8F-42D9-80F3-AA53798E702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8" name="TextBox 67">
              <a:extLst>
                <a:ext uri="{FF2B5EF4-FFF2-40B4-BE49-F238E27FC236}">
                  <a16:creationId xmlns:a16="http://schemas.microsoft.com/office/drawing/2014/main" id="{15FC397C-33D7-40A4-B1AD-C30CA2B1578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0" name="Group 69">
            <a:extLst>
              <a:ext uri="{FF2B5EF4-FFF2-40B4-BE49-F238E27FC236}">
                <a16:creationId xmlns:a16="http://schemas.microsoft.com/office/drawing/2014/main" id="{CE399E8D-C69A-4F2B-B31E-7E0F6BD596DE}"/>
              </a:ext>
            </a:extLst>
          </p:cNvPr>
          <p:cNvGrpSpPr/>
          <p:nvPr/>
        </p:nvGrpSpPr>
        <p:grpSpPr>
          <a:xfrm>
            <a:off x="1331917" y="4092642"/>
            <a:ext cx="446198" cy="307738"/>
            <a:chOff x="2279393" y="3052881"/>
            <a:chExt cx="446198" cy="307738"/>
          </a:xfrm>
          <a:effectLst>
            <a:outerShdw blurRad="25400" dir="4140000" algn="ctr" rotWithShape="0">
              <a:srgbClr val="000000">
                <a:alpha val="21000"/>
              </a:srgbClr>
            </a:outerShdw>
          </a:effectLst>
        </p:grpSpPr>
        <p:sp>
          <p:nvSpPr>
            <p:cNvPr id="71" name="Oval 70">
              <a:extLst>
                <a:ext uri="{FF2B5EF4-FFF2-40B4-BE49-F238E27FC236}">
                  <a16:creationId xmlns:a16="http://schemas.microsoft.com/office/drawing/2014/main" id="{CFD4669D-480A-45BE-9A28-5C3468457026}"/>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2" name="TextBox 71">
              <a:extLst>
                <a:ext uri="{FF2B5EF4-FFF2-40B4-BE49-F238E27FC236}">
                  <a16:creationId xmlns:a16="http://schemas.microsoft.com/office/drawing/2014/main" id="{CD24A649-81EF-425F-86C2-4F56F7A55E5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3" name="Group 72">
            <a:extLst>
              <a:ext uri="{FF2B5EF4-FFF2-40B4-BE49-F238E27FC236}">
                <a16:creationId xmlns:a16="http://schemas.microsoft.com/office/drawing/2014/main" id="{68F35986-973C-42D1-A2FA-F5B4CFA5627A}"/>
              </a:ext>
            </a:extLst>
          </p:cNvPr>
          <p:cNvGrpSpPr/>
          <p:nvPr/>
        </p:nvGrpSpPr>
        <p:grpSpPr>
          <a:xfrm>
            <a:off x="985535" y="5095819"/>
            <a:ext cx="446198" cy="307738"/>
            <a:chOff x="2279393" y="3052881"/>
            <a:chExt cx="446198" cy="307738"/>
          </a:xfrm>
          <a:effectLst>
            <a:outerShdw blurRad="25400" dir="4140000" algn="ctr" rotWithShape="0">
              <a:srgbClr val="000000">
                <a:alpha val="21000"/>
              </a:srgbClr>
            </a:outerShdw>
          </a:effectLst>
        </p:grpSpPr>
        <p:sp>
          <p:nvSpPr>
            <p:cNvPr id="74" name="Oval 73">
              <a:extLst>
                <a:ext uri="{FF2B5EF4-FFF2-40B4-BE49-F238E27FC236}">
                  <a16:creationId xmlns:a16="http://schemas.microsoft.com/office/drawing/2014/main" id="{90A5B547-4F2C-4621-A8C6-BEEDE6D05A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6" name="TextBox 75">
              <a:extLst>
                <a:ext uri="{FF2B5EF4-FFF2-40B4-BE49-F238E27FC236}">
                  <a16:creationId xmlns:a16="http://schemas.microsoft.com/office/drawing/2014/main" id="{C530F747-8A34-4F65-A4C2-52B8A7E47A3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8" name="Group 77">
            <a:extLst>
              <a:ext uri="{FF2B5EF4-FFF2-40B4-BE49-F238E27FC236}">
                <a16:creationId xmlns:a16="http://schemas.microsoft.com/office/drawing/2014/main" id="{EA1B0817-608A-4FFB-9C52-01BB3E65E501}"/>
              </a:ext>
            </a:extLst>
          </p:cNvPr>
          <p:cNvGrpSpPr/>
          <p:nvPr/>
        </p:nvGrpSpPr>
        <p:grpSpPr>
          <a:xfrm>
            <a:off x="1337394" y="5095819"/>
            <a:ext cx="446198" cy="307738"/>
            <a:chOff x="2279393" y="3052881"/>
            <a:chExt cx="446198" cy="307738"/>
          </a:xfrm>
          <a:effectLst>
            <a:outerShdw blurRad="25400" dir="4140000" algn="ctr" rotWithShape="0">
              <a:srgbClr val="000000">
                <a:alpha val="21000"/>
              </a:srgbClr>
            </a:outerShdw>
          </a:effectLst>
        </p:grpSpPr>
        <p:sp>
          <p:nvSpPr>
            <p:cNvPr id="80" name="Oval 79">
              <a:extLst>
                <a:ext uri="{FF2B5EF4-FFF2-40B4-BE49-F238E27FC236}">
                  <a16:creationId xmlns:a16="http://schemas.microsoft.com/office/drawing/2014/main" id="{217BD078-644D-4A5F-8353-01AB842D9737}"/>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 name="TextBox 81">
              <a:extLst>
                <a:ext uri="{FF2B5EF4-FFF2-40B4-BE49-F238E27FC236}">
                  <a16:creationId xmlns:a16="http://schemas.microsoft.com/office/drawing/2014/main" id="{C129057C-8AD0-4102-827D-89DF65CFAC94}"/>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4" name="Group 83">
            <a:extLst>
              <a:ext uri="{FF2B5EF4-FFF2-40B4-BE49-F238E27FC236}">
                <a16:creationId xmlns:a16="http://schemas.microsoft.com/office/drawing/2014/main" id="{FF526AD8-C3B8-484C-9D52-2F0BEFC6CBD3}"/>
              </a:ext>
            </a:extLst>
          </p:cNvPr>
          <p:cNvGrpSpPr/>
          <p:nvPr/>
        </p:nvGrpSpPr>
        <p:grpSpPr>
          <a:xfrm>
            <a:off x="1694678" y="5095819"/>
            <a:ext cx="446198" cy="307738"/>
            <a:chOff x="2279393" y="3052881"/>
            <a:chExt cx="446198" cy="307738"/>
          </a:xfrm>
          <a:effectLst>
            <a:outerShdw blurRad="25400" dir="4140000" algn="ctr" rotWithShape="0">
              <a:srgbClr val="000000">
                <a:alpha val="21000"/>
              </a:srgbClr>
            </a:outerShdw>
          </a:effectLst>
        </p:grpSpPr>
        <p:sp>
          <p:nvSpPr>
            <p:cNvPr id="86" name="Oval 85">
              <a:extLst>
                <a:ext uri="{FF2B5EF4-FFF2-40B4-BE49-F238E27FC236}">
                  <a16:creationId xmlns:a16="http://schemas.microsoft.com/office/drawing/2014/main" id="{D3145040-5BC8-451C-86DC-C21FBC30F2A2}"/>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7" name="TextBox 86">
              <a:extLst>
                <a:ext uri="{FF2B5EF4-FFF2-40B4-BE49-F238E27FC236}">
                  <a16:creationId xmlns:a16="http://schemas.microsoft.com/office/drawing/2014/main" id="{461E4FEF-1953-4A71-8C52-75FED1F83247}"/>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95001" y="4119003"/>
            <a:ext cx="369998" cy="307738"/>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1" name="Group 90">
            <a:extLst>
              <a:ext uri="{FF2B5EF4-FFF2-40B4-BE49-F238E27FC236}">
                <a16:creationId xmlns:a16="http://schemas.microsoft.com/office/drawing/2014/main" id="{990C3EAA-2BA5-4DCF-943D-C77E58252DB7}"/>
              </a:ext>
            </a:extLst>
          </p:cNvPr>
          <p:cNvGrpSpPr/>
          <p:nvPr/>
        </p:nvGrpSpPr>
        <p:grpSpPr>
          <a:xfrm>
            <a:off x="2239934" y="4464512"/>
            <a:ext cx="369998" cy="307738"/>
            <a:chOff x="2314065" y="3052881"/>
            <a:chExt cx="369998" cy="307738"/>
          </a:xfrm>
          <a:effectLst>
            <a:outerShdw blurRad="12700" dir="4140000" algn="ctr" rotWithShape="0">
              <a:srgbClr val="000000">
                <a:alpha val="21000"/>
              </a:srgbClr>
            </a:outerShdw>
          </a:effectLst>
        </p:grpSpPr>
        <p:sp>
          <p:nvSpPr>
            <p:cNvPr id="92" name="Oval 91">
              <a:extLst>
                <a:ext uri="{FF2B5EF4-FFF2-40B4-BE49-F238E27FC236}">
                  <a16:creationId xmlns:a16="http://schemas.microsoft.com/office/drawing/2014/main" id="{B7FA3553-7D09-4957-A86B-8537CE083315}"/>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TextBox 92">
              <a:extLst>
                <a:ext uri="{FF2B5EF4-FFF2-40B4-BE49-F238E27FC236}">
                  <a16:creationId xmlns:a16="http://schemas.microsoft.com/office/drawing/2014/main" id="{B96A42CE-603B-46BD-BEB2-1F2CE36C500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4" name="Group 93">
            <a:extLst>
              <a:ext uri="{FF2B5EF4-FFF2-40B4-BE49-F238E27FC236}">
                <a16:creationId xmlns:a16="http://schemas.microsoft.com/office/drawing/2014/main" id="{2A68D087-EC6C-4CCF-8FCD-B9FC210E0690}"/>
              </a:ext>
            </a:extLst>
          </p:cNvPr>
          <p:cNvGrpSpPr/>
          <p:nvPr/>
        </p:nvGrpSpPr>
        <p:grpSpPr>
          <a:xfrm>
            <a:off x="2586711" y="4470253"/>
            <a:ext cx="369998" cy="307738"/>
            <a:chOff x="2314065" y="3052881"/>
            <a:chExt cx="369998" cy="307738"/>
          </a:xfrm>
          <a:effectLst>
            <a:outerShdw blurRad="12700" dir="4140000" algn="ctr" rotWithShape="0">
              <a:srgbClr val="000000">
                <a:alpha val="21000"/>
              </a:srgbClr>
            </a:outerShdw>
          </a:effectLst>
        </p:grpSpPr>
        <p:sp>
          <p:nvSpPr>
            <p:cNvPr id="95" name="Oval 94">
              <a:extLst>
                <a:ext uri="{FF2B5EF4-FFF2-40B4-BE49-F238E27FC236}">
                  <a16:creationId xmlns:a16="http://schemas.microsoft.com/office/drawing/2014/main" id="{AB3A4A60-0BE1-40FA-B415-DD02C502FE97}"/>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6" name="TextBox 95">
              <a:extLst>
                <a:ext uri="{FF2B5EF4-FFF2-40B4-BE49-F238E27FC236}">
                  <a16:creationId xmlns:a16="http://schemas.microsoft.com/office/drawing/2014/main" id="{DDC0CDE2-5B4D-49FA-B2D8-0A7CB32B927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7" name="Group 96">
            <a:extLst>
              <a:ext uri="{FF2B5EF4-FFF2-40B4-BE49-F238E27FC236}">
                <a16:creationId xmlns:a16="http://schemas.microsoft.com/office/drawing/2014/main" id="{51C90444-7617-4393-8D0B-A4ED0A5C51F0}"/>
              </a:ext>
            </a:extLst>
          </p:cNvPr>
          <p:cNvGrpSpPr/>
          <p:nvPr/>
        </p:nvGrpSpPr>
        <p:grpSpPr bwMode="auto">
          <a:xfrm>
            <a:off x="3773884" y="4141496"/>
            <a:ext cx="269671" cy="272800"/>
            <a:chOff x="2361864" y="3068569"/>
            <a:chExt cx="269638" cy="273000"/>
          </a:xfrm>
          <a:effectLst>
            <a:outerShdw blurRad="12700" dir="4140000" algn="ctr" rotWithShape="0">
              <a:srgbClr val="000000">
                <a:alpha val="21000"/>
              </a:srgbClr>
            </a:outerShdw>
          </a:effectLst>
        </p:grpSpPr>
        <p:sp>
          <p:nvSpPr>
            <p:cNvPr id="98" name="Oval 97">
              <a:extLst>
                <a:ext uri="{FF2B5EF4-FFF2-40B4-BE49-F238E27FC236}">
                  <a16:creationId xmlns:a16="http://schemas.microsoft.com/office/drawing/2014/main" id="{D06423B2-7914-4D9C-9696-8709A97CF87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9" name="TextBox 98">
              <a:extLst>
                <a:ext uri="{FF2B5EF4-FFF2-40B4-BE49-F238E27FC236}">
                  <a16:creationId xmlns:a16="http://schemas.microsoft.com/office/drawing/2014/main" id="{43F676BD-BF96-4320-81C2-4B95EE59167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0" name="Group 99">
            <a:extLst>
              <a:ext uri="{FF2B5EF4-FFF2-40B4-BE49-F238E27FC236}">
                <a16:creationId xmlns:a16="http://schemas.microsoft.com/office/drawing/2014/main" id="{9947E75E-5677-4C61-A172-6B44F0CD6ED5}"/>
              </a:ext>
            </a:extLst>
          </p:cNvPr>
          <p:cNvGrpSpPr/>
          <p:nvPr/>
        </p:nvGrpSpPr>
        <p:grpSpPr bwMode="auto">
          <a:xfrm>
            <a:off x="4095014" y="4141496"/>
            <a:ext cx="269671" cy="272800"/>
            <a:chOff x="2361864" y="3068569"/>
            <a:chExt cx="269638" cy="273000"/>
          </a:xfrm>
          <a:effectLst>
            <a:outerShdw blurRad="12700" dir="4140000" algn="ctr" rotWithShape="0">
              <a:srgbClr val="000000">
                <a:alpha val="21000"/>
              </a:srgbClr>
            </a:outerShdw>
          </a:effectLst>
        </p:grpSpPr>
        <p:sp>
          <p:nvSpPr>
            <p:cNvPr id="101" name="Oval 100">
              <a:extLst>
                <a:ext uri="{FF2B5EF4-FFF2-40B4-BE49-F238E27FC236}">
                  <a16:creationId xmlns:a16="http://schemas.microsoft.com/office/drawing/2014/main" id="{EF6D8B5A-A91F-4524-BA5E-7467C066A84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3" name="TextBox 102">
              <a:extLst>
                <a:ext uri="{FF2B5EF4-FFF2-40B4-BE49-F238E27FC236}">
                  <a16:creationId xmlns:a16="http://schemas.microsoft.com/office/drawing/2014/main" id="{E4C5A000-C42D-4F1F-AAEA-69B506DEBF9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4" name="Group 103">
            <a:extLst>
              <a:ext uri="{FF2B5EF4-FFF2-40B4-BE49-F238E27FC236}">
                <a16:creationId xmlns:a16="http://schemas.microsoft.com/office/drawing/2014/main" id="{2CDCA9A5-E277-4E95-8834-835FC6AA08D0}"/>
              </a:ext>
            </a:extLst>
          </p:cNvPr>
          <p:cNvGrpSpPr/>
          <p:nvPr/>
        </p:nvGrpSpPr>
        <p:grpSpPr bwMode="auto">
          <a:xfrm>
            <a:off x="3456712" y="4461030"/>
            <a:ext cx="269671" cy="272800"/>
            <a:chOff x="2361864" y="3068569"/>
            <a:chExt cx="269638" cy="273000"/>
          </a:xfrm>
          <a:effectLst>
            <a:outerShdw blurRad="12700" dir="4140000" algn="ctr" rotWithShape="0">
              <a:srgbClr val="000000">
                <a:alpha val="21000"/>
              </a:srgbClr>
            </a:outerShdw>
          </a:effectLst>
        </p:grpSpPr>
        <p:sp>
          <p:nvSpPr>
            <p:cNvPr id="105" name="Oval 104">
              <a:extLst>
                <a:ext uri="{FF2B5EF4-FFF2-40B4-BE49-F238E27FC236}">
                  <a16:creationId xmlns:a16="http://schemas.microsoft.com/office/drawing/2014/main" id="{B4D7232E-A47E-489B-A13F-02D2FFC22600}"/>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6" name="TextBox 105">
              <a:extLst>
                <a:ext uri="{FF2B5EF4-FFF2-40B4-BE49-F238E27FC236}">
                  <a16:creationId xmlns:a16="http://schemas.microsoft.com/office/drawing/2014/main" id="{0EAF92E5-161C-428A-9149-88298C3E5A1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2" name="Group 111">
            <a:extLst>
              <a:ext uri="{FF2B5EF4-FFF2-40B4-BE49-F238E27FC236}">
                <a16:creationId xmlns:a16="http://schemas.microsoft.com/office/drawing/2014/main" id="{607091B5-3B8B-4CD2-B6C4-D3CC929A54BF}"/>
              </a:ext>
            </a:extLst>
          </p:cNvPr>
          <p:cNvGrpSpPr/>
          <p:nvPr/>
        </p:nvGrpSpPr>
        <p:grpSpPr bwMode="auto">
          <a:xfrm>
            <a:off x="3777843" y="4461030"/>
            <a:ext cx="269671" cy="272800"/>
            <a:chOff x="2361864" y="3068569"/>
            <a:chExt cx="269638" cy="273000"/>
          </a:xfrm>
          <a:effectLst>
            <a:outerShdw blurRad="12700" dir="4140000" algn="ctr" rotWithShape="0">
              <a:srgbClr val="000000">
                <a:alpha val="21000"/>
              </a:srgbClr>
            </a:outerShdw>
          </a:effectLst>
        </p:grpSpPr>
        <p:sp>
          <p:nvSpPr>
            <p:cNvPr id="114" name="Oval 113">
              <a:extLst>
                <a:ext uri="{FF2B5EF4-FFF2-40B4-BE49-F238E27FC236}">
                  <a16:creationId xmlns:a16="http://schemas.microsoft.com/office/drawing/2014/main" id="{C48DC945-C850-4079-9F27-CBE64D49F289}"/>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6" name="TextBox 115">
              <a:extLst>
                <a:ext uri="{FF2B5EF4-FFF2-40B4-BE49-F238E27FC236}">
                  <a16:creationId xmlns:a16="http://schemas.microsoft.com/office/drawing/2014/main" id="{E0F25220-E8FB-4D6B-AE48-BE1860DCB67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8" name="Group 117">
            <a:extLst>
              <a:ext uri="{FF2B5EF4-FFF2-40B4-BE49-F238E27FC236}">
                <a16:creationId xmlns:a16="http://schemas.microsoft.com/office/drawing/2014/main" id="{3EAE52F9-FF8B-4853-9DB1-C6984E04DB79}"/>
              </a:ext>
            </a:extLst>
          </p:cNvPr>
          <p:cNvGrpSpPr/>
          <p:nvPr/>
        </p:nvGrpSpPr>
        <p:grpSpPr bwMode="auto">
          <a:xfrm>
            <a:off x="3455165" y="5096673"/>
            <a:ext cx="269671" cy="272800"/>
            <a:chOff x="2361864" y="3068569"/>
            <a:chExt cx="269638" cy="273000"/>
          </a:xfrm>
          <a:effectLst>
            <a:outerShdw blurRad="12700" dir="4140000" algn="ctr" rotWithShape="0">
              <a:srgbClr val="000000">
                <a:alpha val="21000"/>
              </a:srgbClr>
            </a:outerShdw>
          </a:effectLst>
        </p:grpSpPr>
        <p:sp>
          <p:nvSpPr>
            <p:cNvPr id="120" name="Oval 119">
              <a:extLst>
                <a:ext uri="{FF2B5EF4-FFF2-40B4-BE49-F238E27FC236}">
                  <a16:creationId xmlns:a16="http://schemas.microsoft.com/office/drawing/2014/main" id="{486F23C9-CD96-4C9E-BCB7-918640B2163A}"/>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 name="TextBox 121">
              <a:extLst>
                <a:ext uri="{FF2B5EF4-FFF2-40B4-BE49-F238E27FC236}">
                  <a16:creationId xmlns:a16="http://schemas.microsoft.com/office/drawing/2014/main" id="{94E44180-C74E-44FD-83B4-C168F5FC48D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3" name="Group 122">
            <a:extLst>
              <a:ext uri="{FF2B5EF4-FFF2-40B4-BE49-F238E27FC236}">
                <a16:creationId xmlns:a16="http://schemas.microsoft.com/office/drawing/2014/main" id="{0124601C-6E7E-4C5C-A831-2F4248823DDF}"/>
              </a:ext>
            </a:extLst>
          </p:cNvPr>
          <p:cNvGrpSpPr/>
          <p:nvPr/>
        </p:nvGrpSpPr>
        <p:grpSpPr bwMode="auto">
          <a:xfrm>
            <a:off x="3776296" y="5096673"/>
            <a:ext cx="269671" cy="272800"/>
            <a:chOff x="2361864" y="3068569"/>
            <a:chExt cx="269638" cy="273000"/>
          </a:xfrm>
          <a:effectLst>
            <a:outerShdw blurRad="12700" dir="4140000" algn="ctr" rotWithShape="0">
              <a:srgbClr val="000000">
                <a:alpha val="21000"/>
              </a:srgbClr>
            </a:outerShdw>
          </a:effectLst>
        </p:grpSpPr>
        <p:sp>
          <p:nvSpPr>
            <p:cNvPr id="124" name="Oval 123">
              <a:extLst>
                <a:ext uri="{FF2B5EF4-FFF2-40B4-BE49-F238E27FC236}">
                  <a16:creationId xmlns:a16="http://schemas.microsoft.com/office/drawing/2014/main" id="{F6E2D3A0-371A-468A-872F-2E5DA98F2E07}"/>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5" name="TextBox 124">
              <a:extLst>
                <a:ext uri="{FF2B5EF4-FFF2-40B4-BE49-F238E27FC236}">
                  <a16:creationId xmlns:a16="http://schemas.microsoft.com/office/drawing/2014/main" id="{33291EB2-6B1E-4B17-B525-BECB2A9F2A4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6" name="Group 125">
            <a:extLst>
              <a:ext uri="{FF2B5EF4-FFF2-40B4-BE49-F238E27FC236}">
                <a16:creationId xmlns:a16="http://schemas.microsoft.com/office/drawing/2014/main" id="{747DB904-6A9B-4065-9E07-2CEF29359752}"/>
              </a:ext>
            </a:extLst>
          </p:cNvPr>
          <p:cNvGrpSpPr/>
          <p:nvPr/>
        </p:nvGrpSpPr>
        <p:grpSpPr bwMode="auto">
          <a:xfrm>
            <a:off x="4097426" y="5096673"/>
            <a:ext cx="269671" cy="272800"/>
            <a:chOff x="2361864" y="3068569"/>
            <a:chExt cx="269638" cy="273000"/>
          </a:xfrm>
          <a:effectLst>
            <a:outerShdw blurRad="12700" dir="4140000" algn="ctr" rotWithShape="0">
              <a:srgbClr val="000000">
                <a:alpha val="21000"/>
              </a:srgbClr>
            </a:outerShdw>
          </a:effectLst>
        </p:grpSpPr>
        <p:sp>
          <p:nvSpPr>
            <p:cNvPr id="127" name="Oval 126">
              <a:extLst>
                <a:ext uri="{FF2B5EF4-FFF2-40B4-BE49-F238E27FC236}">
                  <a16:creationId xmlns:a16="http://schemas.microsoft.com/office/drawing/2014/main" id="{FCC977FD-71EF-4372-ABAF-5747D89E7A6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8" name="TextBox 127">
              <a:extLst>
                <a:ext uri="{FF2B5EF4-FFF2-40B4-BE49-F238E27FC236}">
                  <a16:creationId xmlns:a16="http://schemas.microsoft.com/office/drawing/2014/main" id="{3E5D7D14-6CA8-4D4D-8C2C-7C8AB0C779D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9" name="Group 128">
            <a:extLst>
              <a:ext uri="{FF2B5EF4-FFF2-40B4-BE49-F238E27FC236}">
                <a16:creationId xmlns:a16="http://schemas.microsoft.com/office/drawing/2014/main" id="{0C6B16E2-5278-4F7F-9A43-7B24A344A7C8}"/>
              </a:ext>
            </a:extLst>
          </p:cNvPr>
          <p:cNvGrpSpPr/>
          <p:nvPr/>
        </p:nvGrpSpPr>
        <p:grpSpPr bwMode="auto">
          <a:xfrm>
            <a:off x="3456584" y="5403557"/>
            <a:ext cx="269671" cy="272800"/>
            <a:chOff x="2361864" y="3068569"/>
            <a:chExt cx="269638" cy="273000"/>
          </a:xfrm>
          <a:effectLst>
            <a:outerShdw blurRad="12700" dir="4140000" algn="ctr" rotWithShape="0">
              <a:srgbClr val="000000">
                <a:alpha val="21000"/>
              </a:srgbClr>
            </a:outerShdw>
          </a:effectLst>
        </p:grpSpPr>
        <p:sp>
          <p:nvSpPr>
            <p:cNvPr id="130" name="Oval 129">
              <a:extLst>
                <a:ext uri="{FF2B5EF4-FFF2-40B4-BE49-F238E27FC236}">
                  <a16:creationId xmlns:a16="http://schemas.microsoft.com/office/drawing/2014/main" id="{A13452BE-00FE-4F0C-BDB5-5D74EB05C7B1}"/>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1" name="TextBox 150">
              <a:extLst>
                <a:ext uri="{FF2B5EF4-FFF2-40B4-BE49-F238E27FC236}">
                  <a16:creationId xmlns:a16="http://schemas.microsoft.com/office/drawing/2014/main" id="{6CC43DC6-992F-4888-A1EB-163D6DE932E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52" name="Group 151">
            <a:extLst>
              <a:ext uri="{FF2B5EF4-FFF2-40B4-BE49-F238E27FC236}">
                <a16:creationId xmlns:a16="http://schemas.microsoft.com/office/drawing/2014/main" id="{7AB6E343-5DE0-4211-AF52-FD395A2EE7FD}"/>
              </a:ext>
            </a:extLst>
          </p:cNvPr>
          <p:cNvGrpSpPr/>
          <p:nvPr/>
        </p:nvGrpSpPr>
        <p:grpSpPr bwMode="auto">
          <a:xfrm>
            <a:off x="3777715" y="5403557"/>
            <a:ext cx="269671" cy="272800"/>
            <a:chOff x="2361864" y="3068569"/>
            <a:chExt cx="269638" cy="273000"/>
          </a:xfrm>
          <a:effectLst>
            <a:outerShdw blurRad="12700" dir="4140000" algn="ctr" rotWithShape="0">
              <a:srgbClr val="000000">
                <a:alpha val="21000"/>
              </a:srgbClr>
            </a:outerShdw>
          </a:effectLst>
        </p:grpSpPr>
        <p:sp>
          <p:nvSpPr>
            <p:cNvPr id="155" name="Oval 154">
              <a:extLst>
                <a:ext uri="{FF2B5EF4-FFF2-40B4-BE49-F238E27FC236}">
                  <a16:creationId xmlns:a16="http://schemas.microsoft.com/office/drawing/2014/main" id="{E04921DB-1B64-473C-A9E4-0B16C55FC14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6" name="TextBox 155">
              <a:extLst>
                <a:ext uri="{FF2B5EF4-FFF2-40B4-BE49-F238E27FC236}">
                  <a16:creationId xmlns:a16="http://schemas.microsoft.com/office/drawing/2014/main" id="{8CED408B-C7D2-48EB-A42E-1DFB7302C97A}"/>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57" name="Group 156">
            <a:extLst>
              <a:ext uri="{FF2B5EF4-FFF2-40B4-BE49-F238E27FC236}">
                <a16:creationId xmlns:a16="http://schemas.microsoft.com/office/drawing/2014/main" id="{F65BB97E-7608-4998-9287-9A6A5184B12A}"/>
              </a:ext>
            </a:extLst>
          </p:cNvPr>
          <p:cNvGrpSpPr/>
          <p:nvPr/>
        </p:nvGrpSpPr>
        <p:grpSpPr bwMode="auto">
          <a:xfrm>
            <a:off x="4098845" y="5403557"/>
            <a:ext cx="269671" cy="272800"/>
            <a:chOff x="2361864" y="3068569"/>
            <a:chExt cx="269638" cy="273000"/>
          </a:xfrm>
          <a:effectLst>
            <a:outerShdw blurRad="12700" dir="4140000" algn="ctr" rotWithShape="0">
              <a:srgbClr val="000000">
                <a:alpha val="21000"/>
              </a:srgbClr>
            </a:outerShdw>
          </a:effectLst>
        </p:grpSpPr>
        <p:sp>
          <p:nvSpPr>
            <p:cNvPr id="158" name="Oval 157">
              <a:extLst>
                <a:ext uri="{FF2B5EF4-FFF2-40B4-BE49-F238E27FC236}">
                  <a16:creationId xmlns:a16="http://schemas.microsoft.com/office/drawing/2014/main" id="{2216EFB5-E2BF-4DF3-895F-03F7EBC34BD8}"/>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9" name="TextBox 158">
              <a:extLst>
                <a:ext uri="{FF2B5EF4-FFF2-40B4-BE49-F238E27FC236}">
                  <a16:creationId xmlns:a16="http://schemas.microsoft.com/office/drawing/2014/main" id="{C4FB9C2A-2C6B-49CA-B20C-FFFA1774536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60" name="Group 159">
            <a:extLst>
              <a:ext uri="{FF2B5EF4-FFF2-40B4-BE49-F238E27FC236}">
                <a16:creationId xmlns:a16="http://schemas.microsoft.com/office/drawing/2014/main" id="{9944C3B8-65B3-4A03-BD36-EAE5A41DE3D2}"/>
              </a:ext>
            </a:extLst>
          </p:cNvPr>
          <p:cNvGrpSpPr/>
          <p:nvPr/>
        </p:nvGrpSpPr>
        <p:grpSpPr bwMode="auto">
          <a:xfrm>
            <a:off x="3456584" y="5712056"/>
            <a:ext cx="269671" cy="272800"/>
            <a:chOff x="2361864" y="3068569"/>
            <a:chExt cx="269638" cy="273000"/>
          </a:xfrm>
          <a:effectLst>
            <a:outerShdw blurRad="12700" dir="4140000" algn="ctr" rotWithShape="0">
              <a:srgbClr val="000000">
                <a:alpha val="21000"/>
              </a:srgbClr>
            </a:outerShdw>
          </a:effectLst>
        </p:grpSpPr>
        <p:sp>
          <p:nvSpPr>
            <p:cNvPr id="161" name="Oval 160">
              <a:extLst>
                <a:ext uri="{FF2B5EF4-FFF2-40B4-BE49-F238E27FC236}">
                  <a16:creationId xmlns:a16="http://schemas.microsoft.com/office/drawing/2014/main" id="{0504287B-A967-423E-8F57-A20DCF78CB62}"/>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2" name="TextBox 161">
              <a:extLst>
                <a:ext uri="{FF2B5EF4-FFF2-40B4-BE49-F238E27FC236}">
                  <a16:creationId xmlns:a16="http://schemas.microsoft.com/office/drawing/2014/main" id="{DCB4BD82-5F67-4EB6-BED4-4A0AFAD8BEB8}"/>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63" name="Group 162">
            <a:extLst>
              <a:ext uri="{FF2B5EF4-FFF2-40B4-BE49-F238E27FC236}">
                <a16:creationId xmlns:a16="http://schemas.microsoft.com/office/drawing/2014/main" id="{F6BFB138-081D-4DF3-A0A6-DCD4A35A9A77}"/>
              </a:ext>
            </a:extLst>
          </p:cNvPr>
          <p:cNvGrpSpPr/>
          <p:nvPr/>
        </p:nvGrpSpPr>
        <p:grpSpPr bwMode="auto">
          <a:xfrm>
            <a:off x="3777715" y="5712056"/>
            <a:ext cx="269671" cy="272800"/>
            <a:chOff x="2361864" y="3068569"/>
            <a:chExt cx="269638" cy="273000"/>
          </a:xfrm>
          <a:effectLst>
            <a:outerShdw blurRad="12700" dir="4140000" algn="ctr" rotWithShape="0">
              <a:srgbClr val="000000">
                <a:alpha val="21000"/>
              </a:srgbClr>
            </a:outerShdw>
          </a:effectLst>
        </p:grpSpPr>
        <p:sp>
          <p:nvSpPr>
            <p:cNvPr id="164" name="Oval 163">
              <a:extLst>
                <a:ext uri="{FF2B5EF4-FFF2-40B4-BE49-F238E27FC236}">
                  <a16:creationId xmlns:a16="http://schemas.microsoft.com/office/drawing/2014/main" id="{AF393E3B-6417-40FB-A1A2-1DFABC31D79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5" name="TextBox 164">
              <a:extLst>
                <a:ext uri="{FF2B5EF4-FFF2-40B4-BE49-F238E27FC236}">
                  <a16:creationId xmlns:a16="http://schemas.microsoft.com/office/drawing/2014/main" id="{9F55D617-EC9C-40D3-898F-6C7BE2DF297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66" name="Group 165">
            <a:extLst>
              <a:ext uri="{FF2B5EF4-FFF2-40B4-BE49-F238E27FC236}">
                <a16:creationId xmlns:a16="http://schemas.microsoft.com/office/drawing/2014/main" id="{8CA0B1A6-9A04-4D2F-9853-64E8308DDD6C}"/>
              </a:ext>
            </a:extLst>
          </p:cNvPr>
          <p:cNvGrpSpPr/>
          <p:nvPr/>
        </p:nvGrpSpPr>
        <p:grpSpPr bwMode="auto">
          <a:xfrm>
            <a:off x="4098845" y="5712056"/>
            <a:ext cx="269671" cy="272800"/>
            <a:chOff x="2361864" y="3068569"/>
            <a:chExt cx="269638" cy="273000"/>
          </a:xfrm>
          <a:effectLst>
            <a:outerShdw blurRad="12700" dir="4140000" algn="ctr" rotWithShape="0">
              <a:srgbClr val="000000">
                <a:alpha val="21000"/>
              </a:srgbClr>
            </a:outerShdw>
          </a:effectLst>
        </p:grpSpPr>
        <p:sp>
          <p:nvSpPr>
            <p:cNvPr id="167" name="Oval 166">
              <a:extLst>
                <a:ext uri="{FF2B5EF4-FFF2-40B4-BE49-F238E27FC236}">
                  <a16:creationId xmlns:a16="http://schemas.microsoft.com/office/drawing/2014/main" id="{4868474A-130B-48CD-933D-CB7116E3B39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8" name="TextBox 167">
              <a:extLst>
                <a:ext uri="{FF2B5EF4-FFF2-40B4-BE49-F238E27FC236}">
                  <a16:creationId xmlns:a16="http://schemas.microsoft.com/office/drawing/2014/main" id="{1338ED75-322F-4A41-B22B-8FDA265A963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69" name="Group 168">
            <a:extLst>
              <a:ext uri="{FF2B5EF4-FFF2-40B4-BE49-F238E27FC236}">
                <a16:creationId xmlns:a16="http://schemas.microsoft.com/office/drawing/2014/main" id="{CAFF4875-A7E9-438A-A0F2-029222A68AE0}"/>
              </a:ext>
            </a:extLst>
          </p:cNvPr>
          <p:cNvGrpSpPr/>
          <p:nvPr/>
        </p:nvGrpSpPr>
        <p:grpSpPr>
          <a:xfrm>
            <a:off x="2248704" y="5078388"/>
            <a:ext cx="369998" cy="307738"/>
            <a:chOff x="2314065" y="3052881"/>
            <a:chExt cx="369998" cy="307738"/>
          </a:xfrm>
          <a:effectLst>
            <a:outerShdw blurRad="12700" dir="4140000" algn="ctr" rotWithShape="0">
              <a:srgbClr val="000000">
                <a:alpha val="21000"/>
              </a:srgbClr>
            </a:outerShdw>
          </a:effectLst>
        </p:grpSpPr>
        <p:sp>
          <p:nvSpPr>
            <p:cNvPr id="170" name="Oval 169">
              <a:extLst>
                <a:ext uri="{FF2B5EF4-FFF2-40B4-BE49-F238E27FC236}">
                  <a16:creationId xmlns:a16="http://schemas.microsoft.com/office/drawing/2014/main" id="{2EBCA057-7386-455A-AFB1-A41F4B4F76D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1" name="TextBox 170">
              <a:extLst>
                <a:ext uri="{FF2B5EF4-FFF2-40B4-BE49-F238E27FC236}">
                  <a16:creationId xmlns:a16="http://schemas.microsoft.com/office/drawing/2014/main" id="{48CD9E89-15A1-46EF-A7D4-FA808ACB43A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2" name="Group 171">
            <a:extLst>
              <a:ext uri="{FF2B5EF4-FFF2-40B4-BE49-F238E27FC236}">
                <a16:creationId xmlns:a16="http://schemas.microsoft.com/office/drawing/2014/main" id="{B57804F0-5608-42EA-92B9-F7CB0C8675A2}"/>
              </a:ext>
            </a:extLst>
          </p:cNvPr>
          <p:cNvGrpSpPr/>
          <p:nvPr/>
        </p:nvGrpSpPr>
        <p:grpSpPr>
          <a:xfrm>
            <a:off x="2593149" y="5078388"/>
            <a:ext cx="369998" cy="307738"/>
            <a:chOff x="2314065" y="3052881"/>
            <a:chExt cx="369998" cy="307738"/>
          </a:xfrm>
          <a:effectLst>
            <a:outerShdw blurRad="12700" dir="4140000" algn="ctr" rotWithShape="0">
              <a:srgbClr val="000000">
                <a:alpha val="21000"/>
              </a:srgbClr>
            </a:outerShdw>
          </a:effectLst>
        </p:grpSpPr>
        <p:sp>
          <p:nvSpPr>
            <p:cNvPr id="173" name="Oval 172">
              <a:extLst>
                <a:ext uri="{FF2B5EF4-FFF2-40B4-BE49-F238E27FC236}">
                  <a16:creationId xmlns:a16="http://schemas.microsoft.com/office/drawing/2014/main" id="{3817E494-2FFF-48FE-866E-55F3CD5E3186}"/>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 name="TextBox 173">
              <a:extLst>
                <a:ext uri="{FF2B5EF4-FFF2-40B4-BE49-F238E27FC236}">
                  <a16:creationId xmlns:a16="http://schemas.microsoft.com/office/drawing/2014/main" id="{60335CC1-91C6-4B0F-B92D-ED193BCABC5A}"/>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5" name="Group 174">
            <a:extLst>
              <a:ext uri="{FF2B5EF4-FFF2-40B4-BE49-F238E27FC236}">
                <a16:creationId xmlns:a16="http://schemas.microsoft.com/office/drawing/2014/main" id="{8CA9CFAE-1E16-4AC6-821F-70E446D8A7B5}"/>
              </a:ext>
            </a:extLst>
          </p:cNvPr>
          <p:cNvGrpSpPr/>
          <p:nvPr/>
        </p:nvGrpSpPr>
        <p:grpSpPr>
          <a:xfrm>
            <a:off x="2937595" y="5078388"/>
            <a:ext cx="369998" cy="307738"/>
            <a:chOff x="2314065" y="3052881"/>
            <a:chExt cx="369998" cy="307738"/>
          </a:xfrm>
          <a:effectLst>
            <a:outerShdw blurRad="12700" dir="4140000" algn="ctr" rotWithShape="0">
              <a:srgbClr val="000000">
                <a:alpha val="21000"/>
              </a:srgbClr>
            </a:outerShdw>
          </a:effectLst>
        </p:grpSpPr>
        <p:sp>
          <p:nvSpPr>
            <p:cNvPr id="176" name="Oval 175">
              <a:extLst>
                <a:ext uri="{FF2B5EF4-FFF2-40B4-BE49-F238E27FC236}">
                  <a16:creationId xmlns:a16="http://schemas.microsoft.com/office/drawing/2014/main" id="{F756E483-1576-43B8-ABFC-50066668156A}"/>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7" name="TextBox 176">
              <a:extLst>
                <a:ext uri="{FF2B5EF4-FFF2-40B4-BE49-F238E27FC236}">
                  <a16:creationId xmlns:a16="http://schemas.microsoft.com/office/drawing/2014/main" id="{7DB2A1BB-4791-4024-9B30-C94106F2B815}"/>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5" name="TextBox 4">
            <a:extLst>
              <a:ext uri="{FF2B5EF4-FFF2-40B4-BE49-F238E27FC236}">
                <a16:creationId xmlns:a16="http://schemas.microsoft.com/office/drawing/2014/main" id="{2E35B026-DF76-4678-87FD-DC63AE055B4C}"/>
              </a:ext>
            </a:extLst>
          </p:cNvPr>
          <p:cNvSpPr txBox="1"/>
          <p:nvPr/>
        </p:nvSpPr>
        <p:spPr>
          <a:xfrm>
            <a:off x="5292508" y="4180637"/>
            <a:ext cx="355107" cy="400110"/>
          </a:xfrm>
          <a:prstGeom prst="rect">
            <a:avLst/>
          </a:prstGeom>
          <a:noFill/>
        </p:spPr>
        <p:txBody>
          <a:bodyPr wrap="square" rtlCol="0">
            <a:spAutoFit/>
          </a:bodyPr>
          <a:lstStyle/>
          <a:p>
            <a:pPr algn="ctr"/>
            <a:r>
              <a:rPr lang="en-GB" sz="2000" dirty="0">
                <a:solidFill>
                  <a:srgbClr val="32B3A2"/>
                </a:solidFill>
              </a:rPr>
              <a:t>2</a:t>
            </a:r>
          </a:p>
        </p:txBody>
      </p:sp>
      <p:sp>
        <p:nvSpPr>
          <p:cNvPr id="179" name="TextBox 178">
            <a:extLst>
              <a:ext uri="{FF2B5EF4-FFF2-40B4-BE49-F238E27FC236}">
                <a16:creationId xmlns:a16="http://schemas.microsoft.com/office/drawing/2014/main" id="{E561BA55-A806-481F-9228-2CC3DCDEA243}"/>
              </a:ext>
            </a:extLst>
          </p:cNvPr>
          <p:cNvSpPr txBox="1"/>
          <p:nvPr/>
        </p:nvSpPr>
        <p:spPr>
          <a:xfrm>
            <a:off x="5292508" y="4568110"/>
            <a:ext cx="355107" cy="400110"/>
          </a:xfrm>
          <a:prstGeom prst="rect">
            <a:avLst/>
          </a:prstGeom>
          <a:noFill/>
        </p:spPr>
        <p:txBody>
          <a:bodyPr wrap="square" rtlCol="0">
            <a:spAutoFit/>
          </a:bodyPr>
          <a:lstStyle/>
          <a:p>
            <a:pPr algn="ctr"/>
            <a:r>
              <a:rPr lang="en-GB" sz="2000" dirty="0">
                <a:solidFill>
                  <a:srgbClr val="32B3A2"/>
                </a:solidFill>
              </a:rPr>
              <a:t>3</a:t>
            </a:r>
          </a:p>
        </p:txBody>
      </p:sp>
      <p:sp>
        <p:nvSpPr>
          <p:cNvPr id="180" name="TextBox 179">
            <a:extLst>
              <a:ext uri="{FF2B5EF4-FFF2-40B4-BE49-F238E27FC236}">
                <a16:creationId xmlns:a16="http://schemas.microsoft.com/office/drawing/2014/main" id="{16A28517-B63A-49A6-B2B6-92A2F152E1E0}"/>
              </a:ext>
            </a:extLst>
          </p:cNvPr>
          <p:cNvSpPr txBox="1"/>
          <p:nvPr/>
        </p:nvSpPr>
        <p:spPr>
          <a:xfrm>
            <a:off x="5773743" y="4168000"/>
            <a:ext cx="355107" cy="400110"/>
          </a:xfrm>
          <a:prstGeom prst="rect">
            <a:avLst/>
          </a:prstGeom>
          <a:noFill/>
        </p:spPr>
        <p:txBody>
          <a:bodyPr wrap="square" rtlCol="0">
            <a:spAutoFit/>
          </a:bodyPr>
          <a:lstStyle/>
          <a:p>
            <a:pPr algn="ctr"/>
            <a:r>
              <a:rPr lang="en-GB" sz="2000" dirty="0">
                <a:solidFill>
                  <a:srgbClr val="F9B000"/>
                </a:solidFill>
              </a:rPr>
              <a:t>4</a:t>
            </a:r>
          </a:p>
        </p:txBody>
      </p:sp>
      <p:sp>
        <p:nvSpPr>
          <p:cNvPr id="181" name="TextBox 180">
            <a:extLst>
              <a:ext uri="{FF2B5EF4-FFF2-40B4-BE49-F238E27FC236}">
                <a16:creationId xmlns:a16="http://schemas.microsoft.com/office/drawing/2014/main" id="{7D983B6B-EE0E-44E1-8CCC-D3CA148B9D7D}"/>
              </a:ext>
            </a:extLst>
          </p:cNvPr>
          <p:cNvSpPr txBox="1"/>
          <p:nvPr/>
        </p:nvSpPr>
        <p:spPr>
          <a:xfrm>
            <a:off x="5773743" y="4555473"/>
            <a:ext cx="355107" cy="400110"/>
          </a:xfrm>
          <a:prstGeom prst="rect">
            <a:avLst/>
          </a:prstGeom>
          <a:noFill/>
        </p:spPr>
        <p:txBody>
          <a:bodyPr wrap="square" rtlCol="0">
            <a:spAutoFit/>
          </a:bodyPr>
          <a:lstStyle/>
          <a:p>
            <a:pPr algn="ctr"/>
            <a:r>
              <a:rPr lang="en-GB" sz="2000" dirty="0">
                <a:solidFill>
                  <a:srgbClr val="F9B000"/>
                </a:solidFill>
              </a:rPr>
              <a:t>3</a:t>
            </a:r>
          </a:p>
        </p:txBody>
      </p:sp>
      <p:sp>
        <p:nvSpPr>
          <p:cNvPr id="182" name="TextBox 181">
            <a:extLst>
              <a:ext uri="{FF2B5EF4-FFF2-40B4-BE49-F238E27FC236}">
                <a16:creationId xmlns:a16="http://schemas.microsoft.com/office/drawing/2014/main" id="{938A61B5-84D8-4ADA-BC16-CFC9B521D2DE}"/>
              </a:ext>
            </a:extLst>
          </p:cNvPr>
          <p:cNvSpPr txBox="1"/>
          <p:nvPr/>
        </p:nvSpPr>
        <p:spPr>
          <a:xfrm>
            <a:off x="6246100" y="4193274"/>
            <a:ext cx="355107" cy="400110"/>
          </a:xfrm>
          <a:prstGeom prst="rect">
            <a:avLst/>
          </a:prstGeom>
          <a:noFill/>
        </p:spPr>
        <p:txBody>
          <a:bodyPr wrap="square" rtlCol="0">
            <a:spAutoFit/>
          </a:bodyPr>
          <a:lstStyle/>
          <a:p>
            <a:pPr algn="ctr"/>
            <a:r>
              <a:rPr lang="en-GB" sz="2000" dirty="0">
                <a:solidFill>
                  <a:srgbClr val="E61F67"/>
                </a:solidFill>
              </a:rPr>
              <a:t>5</a:t>
            </a:r>
          </a:p>
        </p:txBody>
      </p:sp>
      <p:sp>
        <p:nvSpPr>
          <p:cNvPr id="183" name="TextBox 182">
            <a:extLst>
              <a:ext uri="{FF2B5EF4-FFF2-40B4-BE49-F238E27FC236}">
                <a16:creationId xmlns:a16="http://schemas.microsoft.com/office/drawing/2014/main" id="{299ACD4E-31FD-441C-B240-651B20EA6377}"/>
              </a:ext>
            </a:extLst>
          </p:cNvPr>
          <p:cNvSpPr txBox="1"/>
          <p:nvPr/>
        </p:nvSpPr>
        <p:spPr>
          <a:xfrm>
            <a:off x="6246100" y="4580747"/>
            <a:ext cx="355107" cy="400110"/>
          </a:xfrm>
          <a:prstGeom prst="rect">
            <a:avLst/>
          </a:prstGeom>
          <a:noFill/>
        </p:spPr>
        <p:txBody>
          <a:bodyPr wrap="square" rtlCol="0">
            <a:spAutoFit/>
          </a:bodyPr>
          <a:lstStyle/>
          <a:p>
            <a:pPr algn="ctr"/>
            <a:r>
              <a:rPr lang="en-GB" sz="2000" dirty="0">
                <a:solidFill>
                  <a:srgbClr val="E61F67"/>
                </a:solidFill>
              </a:rPr>
              <a:t>9</a:t>
            </a:r>
          </a:p>
        </p:txBody>
      </p:sp>
      <p:cxnSp>
        <p:nvCxnSpPr>
          <p:cNvPr id="8" name="Straight Connector 7">
            <a:extLst>
              <a:ext uri="{FF2B5EF4-FFF2-40B4-BE49-F238E27FC236}">
                <a16:creationId xmlns:a16="http://schemas.microsoft.com/office/drawing/2014/main" id="{EE9BBFDB-8BAF-42C4-9A3F-22F52B163CC6}"/>
              </a:ext>
            </a:extLst>
          </p:cNvPr>
          <p:cNvCxnSpPr/>
          <p:nvPr/>
        </p:nvCxnSpPr>
        <p:spPr>
          <a:xfrm>
            <a:off x="3452753" y="4144856"/>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27EEF8C9-60A8-4BD4-8323-C69A4F44C4D4}"/>
              </a:ext>
            </a:extLst>
          </p:cNvPr>
          <p:cNvCxnSpPr/>
          <p:nvPr/>
        </p:nvCxnSpPr>
        <p:spPr>
          <a:xfrm>
            <a:off x="3769449" y="4135657"/>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41E387CE-BE85-4E65-A4A1-F1E03BEF3941}"/>
              </a:ext>
            </a:extLst>
          </p:cNvPr>
          <p:cNvCxnSpPr/>
          <p:nvPr/>
        </p:nvCxnSpPr>
        <p:spPr>
          <a:xfrm>
            <a:off x="4103588" y="4135657"/>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CF182776-F266-489B-812A-5BD4C60DC8B1}"/>
              </a:ext>
            </a:extLst>
          </p:cNvPr>
          <p:cNvCxnSpPr/>
          <p:nvPr/>
        </p:nvCxnSpPr>
        <p:spPr>
          <a:xfrm>
            <a:off x="3451489" y="4459695"/>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D16E86F1-9F04-40DA-9E94-D21ECD7E28D5}"/>
              </a:ext>
            </a:extLst>
          </p:cNvPr>
          <p:cNvCxnSpPr/>
          <p:nvPr/>
        </p:nvCxnSpPr>
        <p:spPr>
          <a:xfrm>
            <a:off x="3777421" y="4450496"/>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1038B1F0-D459-4008-8920-ECC4A5449E13}"/>
              </a:ext>
            </a:extLst>
          </p:cNvPr>
          <p:cNvCxnSpPr/>
          <p:nvPr/>
        </p:nvCxnSpPr>
        <p:spPr>
          <a:xfrm>
            <a:off x="3459904" y="5104896"/>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5A497770-E6D0-47F6-AF41-60F5917809A6}"/>
              </a:ext>
            </a:extLst>
          </p:cNvPr>
          <p:cNvCxnSpPr/>
          <p:nvPr/>
        </p:nvCxnSpPr>
        <p:spPr>
          <a:xfrm>
            <a:off x="3767364" y="5077225"/>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22A6FDDC-59A7-48F6-850B-0C4628E0DADF}"/>
              </a:ext>
            </a:extLst>
          </p:cNvPr>
          <p:cNvCxnSpPr/>
          <p:nvPr/>
        </p:nvCxnSpPr>
        <p:spPr>
          <a:xfrm>
            <a:off x="4101503" y="5077225"/>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D04E07DA-DA89-4CA8-AF72-C8CDC862505F}"/>
              </a:ext>
            </a:extLst>
          </p:cNvPr>
          <p:cNvCxnSpPr/>
          <p:nvPr/>
        </p:nvCxnSpPr>
        <p:spPr>
          <a:xfrm>
            <a:off x="3458640" y="5419735"/>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7A52BF48-7F7E-44AA-85F7-A0EB6E61EAA0}"/>
              </a:ext>
            </a:extLst>
          </p:cNvPr>
          <p:cNvCxnSpPr/>
          <p:nvPr/>
        </p:nvCxnSpPr>
        <p:spPr>
          <a:xfrm>
            <a:off x="3766100" y="5392064"/>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35" name="Group 134">
            <a:extLst>
              <a:ext uri="{FF2B5EF4-FFF2-40B4-BE49-F238E27FC236}">
                <a16:creationId xmlns:a16="http://schemas.microsoft.com/office/drawing/2014/main" id="{F71B2FEF-796B-40A4-8073-5F660B794874}"/>
              </a:ext>
            </a:extLst>
          </p:cNvPr>
          <p:cNvGrpSpPr/>
          <p:nvPr/>
        </p:nvGrpSpPr>
        <p:grpSpPr>
          <a:xfrm>
            <a:off x="4060743" y="5392064"/>
            <a:ext cx="369998" cy="307738"/>
            <a:chOff x="2314065" y="3052881"/>
            <a:chExt cx="369998" cy="307738"/>
          </a:xfrm>
          <a:effectLst>
            <a:outerShdw blurRad="12700" dir="4140000" algn="ctr" rotWithShape="0">
              <a:srgbClr val="000000">
                <a:alpha val="21000"/>
              </a:srgbClr>
            </a:outerShdw>
          </a:effectLst>
        </p:grpSpPr>
        <p:sp>
          <p:nvSpPr>
            <p:cNvPr id="136" name="Oval 135">
              <a:extLst>
                <a:ext uri="{FF2B5EF4-FFF2-40B4-BE49-F238E27FC236}">
                  <a16:creationId xmlns:a16="http://schemas.microsoft.com/office/drawing/2014/main" id="{C6D67F3E-F0F4-46C0-AA3E-F02E92710935}"/>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7" name="TextBox 136">
              <a:extLst>
                <a:ext uri="{FF2B5EF4-FFF2-40B4-BE49-F238E27FC236}">
                  <a16:creationId xmlns:a16="http://schemas.microsoft.com/office/drawing/2014/main" id="{1AA819B2-2C06-4638-A442-F501C4DC383C}"/>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138" name="TextBox 137">
            <a:extLst>
              <a:ext uri="{FF2B5EF4-FFF2-40B4-BE49-F238E27FC236}">
                <a16:creationId xmlns:a16="http://schemas.microsoft.com/office/drawing/2014/main" id="{1A42662C-F0A2-43E1-803D-B6213F92052C}"/>
              </a:ext>
            </a:extLst>
          </p:cNvPr>
          <p:cNvSpPr txBox="1"/>
          <p:nvPr/>
        </p:nvSpPr>
        <p:spPr>
          <a:xfrm>
            <a:off x="5766222" y="5367146"/>
            <a:ext cx="355107" cy="400110"/>
          </a:xfrm>
          <a:prstGeom prst="rect">
            <a:avLst/>
          </a:prstGeom>
          <a:noFill/>
        </p:spPr>
        <p:txBody>
          <a:bodyPr wrap="square" rtlCol="0">
            <a:spAutoFit/>
          </a:bodyPr>
          <a:lstStyle/>
          <a:p>
            <a:pPr algn="ctr"/>
            <a:r>
              <a:rPr lang="en-GB" sz="2000" dirty="0">
                <a:solidFill>
                  <a:srgbClr val="F9B000"/>
                </a:solidFill>
              </a:rPr>
              <a:t>1</a:t>
            </a:r>
          </a:p>
        </p:txBody>
      </p:sp>
      <p:sp>
        <p:nvSpPr>
          <p:cNvPr id="139" name="TextBox 138">
            <a:extLst>
              <a:ext uri="{FF2B5EF4-FFF2-40B4-BE49-F238E27FC236}">
                <a16:creationId xmlns:a16="http://schemas.microsoft.com/office/drawing/2014/main" id="{B22B3797-4717-49CF-9CD7-C446DEFB1719}"/>
              </a:ext>
            </a:extLst>
          </p:cNvPr>
          <p:cNvSpPr txBox="1"/>
          <p:nvPr/>
        </p:nvSpPr>
        <p:spPr>
          <a:xfrm>
            <a:off x="6246100" y="4968220"/>
            <a:ext cx="355107" cy="400110"/>
          </a:xfrm>
          <a:prstGeom prst="rect">
            <a:avLst/>
          </a:prstGeom>
          <a:noFill/>
        </p:spPr>
        <p:txBody>
          <a:bodyPr wrap="square" rtlCol="0">
            <a:spAutoFit/>
          </a:bodyPr>
          <a:lstStyle/>
          <a:p>
            <a:pPr algn="ctr"/>
            <a:r>
              <a:rPr lang="en-GB" sz="2000" dirty="0">
                <a:solidFill>
                  <a:srgbClr val="E61F67"/>
                </a:solidFill>
              </a:rPr>
              <a:t>4</a:t>
            </a:r>
          </a:p>
        </p:txBody>
      </p:sp>
    </p:spTree>
    <p:extLst>
      <p:ext uri="{BB962C8B-B14F-4D97-AF65-F5344CB8AC3E}">
        <p14:creationId xmlns:p14="http://schemas.microsoft.com/office/powerpoint/2010/main" val="2545194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down)">
                                      <p:cBhvr>
                                        <p:cTn id="14" dur="400"/>
                                        <p:tgtEl>
                                          <p:spTgt spid="8"/>
                                        </p:tgtEl>
                                      </p:cBhvr>
                                    </p:animEffect>
                                  </p:childTnLst>
                                </p:cTn>
                              </p:par>
                            </p:childTnLst>
                          </p:cTn>
                        </p:par>
                        <p:par>
                          <p:cTn id="15" fill="hold">
                            <p:stCondLst>
                              <p:cond delay="400"/>
                            </p:stCondLst>
                            <p:childTnLst>
                              <p:par>
                                <p:cTn id="16" presetID="22" presetClass="entr" presetSubtype="4" fill="hold" nodeType="afterEffect">
                                  <p:stCondLst>
                                    <p:cond delay="0"/>
                                  </p:stCondLst>
                                  <p:childTnLst>
                                    <p:set>
                                      <p:cBhvr>
                                        <p:cTn id="17" dur="1" fill="hold">
                                          <p:stCondLst>
                                            <p:cond delay="0"/>
                                          </p:stCondLst>
                                        </p:cTn>
                                        <p:tgtEl>
                                          <p:spTgt spid="113"/>
                                        </p:tgtEl>
                                        <p:attrNameLst>
                                          <p:attrName>style.visibility</p:attrName>
                                        </p:attrNameLst>
                                      </p:cBhvr>
                                      <p:to>
                                        <p:strVal val="visible"/>
                                      </p:to>
                                    </p:set>
                                    <p:animEffect transition="in" filter="wipe(down)">
                                      <p:cBhvr>
                                        <p:cTn id="18" dur="400"/>
                                        <p:tgtEl>
                                          <p:spTgt spid="113"/>
                                        </p:tgtEl>
                                      </p:cBhvr>
                                    </p:animEffect>
                                  </p:childTnLst>
                                </p:cTn>
                              </p:par>
                            </p:childTnLst>
                          </p:cTn>
                        </p:par>
                        <p:par>
                          <p:cTn id="19" fill="hold">
                            <p:stCondLst>
                              <p:cond delay="800"/>
                            </p:stCondLst>
                            <p:childTnLst>
                              <p:par>
                                <p:cTn id="20" presetID="22" presetClass="entr" presetSubtype="4" fill="hold" nodeType="afterEffect">
                                  <p:stCondLst>
                                    <p:cond delay="0"/>
                                  </p:stCondLst>
                                  <p:childTnLst>
                                    <p:set>
                                      <p:cBhvr>
                                        <p:cTn id="21" dur="1" fill="hold">
                                          <p:stCondLst>
                                            <p:cond delay="0"/>
                                          </p:stCondLst>
                                        </p:cTn>
                                        <p:tgtEl>
                                          <p:spTgt spid="115"/>
                                        </p:tgtEl>
                                        <p:attrNameLst>
                                          <p:attrName>style.visibility</p:attrName>
                                        </p:attrNameLst>
                                      </p:cBhvr>
                                      <p:to>
                                        <p:strVal val="visible"/>
                                      </p:to>
                                    </p:set>
                                    <p:animEffect transition="in" filter="wipe(down)">
                                      <p:cBhvr>
                                        <p:cTn id="22" dur="400"/>
                                        <p:tgtEl>
                                          <p:spTgt spid="115"/>
                                        </p:tgtEl>
                                      </p:cBhvr>
                                    </p:animEffect>
                                  </p:childTnLst>
                                </p:cTn>
                              </p:par>
                            </p:childTnLst>
                          </p:cTn>
                        </p:par>
                        <p:par>
                          <p:cTn id="23" fill="hold">
                            <p:stCondLst>
                              <p:cond delay="1200"/>
                            </p:stCondLst>
                            <p:childTnLst>
                              <p:par>
                                <p:cTn id="24" presetID="22" presetClass="entr" presetSubtype="4" fill="hold" nodeType="afterEffect">
                                  <p:stCondLst>
                                    <p:cond delay="0"/>
                                  </p:stCondLst>
                                  <p:childTnLst>
                                    <p:set>
                                      <p:cBhvr>
                                        <p:cTn id="25" dur="1" fill="hold">
                                          <p:stCondLst>
                                            <p:cond delay="0"/>
                                          </p:stCondLst>
                                        </p:cTn>
                                        <p:tgtEl>
                                          <p:spTgt spid="117"/>
                                        </p:tgtEl>
                                        <p:attrNameLst>
                                          <p:attrName>style.visibility</p:attrName>
                                        </p:attrNameLst>
                                      </p:cBhvr>
                                      <p:to>
                                        <p:strVal val="visible"/>
                                      </p:to>
                                    </p:set>
                                    <p:animEffect transition="in" filter="wipe(down)">
                                      <p:cBhvr>
                                        <p:cTn id="26" dur="400"/>
                                        <p:tgtEl>
                                          <p:spTgt spid="117"/>
                                        </p:tgtEl>
                                      </p:cBhvr>
                                    </p:animEffect>
                                  </p:childTnLst>
                                </p:cTn>
                              </p:par>
                            </p:childTnLst>
                          </p:cTn>
                        </p:par>
                        <p:par>
                          <p:cTn id="27" fill="hold">
                            <p:stCondLst>
                              <p:cond delay="1600"/>
                            </p:stCondLst>
                            <p:childTnLst>
                              <p:par>
                                <p:cTn id="28" presetID="22" presetClass="entr" presetSubtype="4" fill="hold" nodeType="afterEffect">
                                  <p:stCondLst>
                                    <p:cond delay="0"/>
                                  </p:stCondLst>
                                  <p:childTnLst>
                                    <p:set>
                                      <p:cBhvr>
                                        <p:cTn id="29" dur="1" fill="hold">
                                          <p:stCondLst>
                                            <p:cond delay="0"/>
                                          </p:stCondLst>
                                        </p:cTn>
                                        <p:tgtEl>
                                          <p:spTgt spid="119"/>
                                        </p:tgtEl>
                                        <p:attrNameLst>
                                          <p:attrName>style.visibility</p:attrName>
                                        </p:attrNameLst>
                                      </p:cBhvr>
                                      <p:to>
                                        <p:strVal val="visible"/>
                                      </p:to>
                                    </p:set>
                                    <p:animEffect transition="in" filter="wipe(down)">
                                      <p:cBhvr>
                                        <p:cTn id="30" dur="400"/>
                                        <p:tgtEl>
                                          <p:spTgt spid="119"/>
                                        </p:tgtEl>
                                      </p:cBhvr>
                                    </p:animEffect>
                                  </p:childTnLst>
                                </p:cTn>
                              </p:par>
                            </p:childTnLst>
                          </p:cTn>
                        </p:par>
                        <p:par>
                          <p:cTn id="31" fill="hold">
                            <p:stCondLst>
                              <p:cond delay="2000"/>
                            </p:stCondLst>
                            <p:childTnLst>
                              <p:par>
                                <p:cTn id="32" presetID="22" presetClass="entr" presetSubtype="4" fill="hold" nodeType="afterEffect">
                                  <p:stCondLst>
                                    <p:cond delay="0"/>
                                  </p:stCondLst>
                                  <p:childTnLst>
                                    <p:set>
                                      <p:cBhvr>
                                        <p:cTn id="33" dur="1" fill="hold">
                                          <p:stCondLst>
                                            <p:cond delay="0"/>
                                          </p:stCondLst>
                                        </p:cTn>
                                        <p:tgtEl>
                                          <p:spTgt spid="121"/>
                                        </p:tgtEl>
                                        <p:attrNameLst>
                                          <p:attrName>style.visibility</p:attrName>
                                        </p:attrNameLst>
                                      </p:cBhvr>
                                      <p:to>
                                        <p:strVal val="visible"/>
                                      </p:to>
                                    </p:set>
                                    <p:animEffect transition="in" filter="wipe(down)">
                                      <p:cBhvr>
                                        <p:cTn id="34" dur="400"/>
                                        <p:tgtEl>
                                          <p:spTgt spid="121"/>
                                        </p:tgtEl>
                                      </p:cBhvr>
                                    </p:animEffect>
                                  </p:childTnLst>
                                </p:cTn>
                              </p:par>
                            </p:childTnLst>
                          </p:cTn>
                        </p:par>
                        <p:par>
                          <p:cTn id="35" fill="hold">
                            <p:stCondLst>
                              <p:cond delay="2400"/>
                            </p:stCondLst>
                            <p:childTnLst>
                              <p:par>
                                <p:cTn id="36" presetID="22" presetClass="entr" presetSubtype="4" fill="hold" nodeType="afterEffect">
                                  <p:stCondLst>
                                    <p:cond delay="0"/>
                                  </p:stCondLst>
                                  <p:childTnLst>
                                    <p:set>
                                      <p:cBhvr>
                                        <p:cTn id="37" dur="1" fill="hold">
                                          <p:stCondLst>
                                            <p:cond delay="0"/>
                                          </p:stCondLst>
                                        </p:cTn>
                                        <p:tgtEl>
                                          <p:spTgt spid="131"/>
                                        </p:tgtEl>
                                        <p:attrNameLst>
                                          <p:attrName>style.visibility</p:attrName>
                                        </p:attrNameLst>
                                      </p:cBhvr>
                                      <p:to>
                                        <p:strVal val="visible"/>
                                      </p:to>
                                    </p:set>
                                    <p:animEffect transition="in" filter="wipe(down)">
                                      <p:cBhvr>
                                        <p:cTn id="38" dur="400"/>
                                        <p:tgtEl>
                                          <p:spTgt spid="131"/>
                                        </p:tgtEl>
                                      </p:cBhvr>
                                    </p:animEffect>
                                  </p:childTnLst>
                                </p:cTn>
                              </p:par>
                            </p:childTnLst>
                          </p:cTn>
                        </p:par>
                        <p:par>
                          <p:cTn id="39" fill="hold">
                            <p:stCondLst>
                              <p:cond delay="2800"/>
                            </p:stCondLst>
                            <p:childTnLst>
                              <p:par>
                                <p:cTn id="40" presetID="22" presetClass="entr" presetSubtype="4" fill="hold" nodeType="afterEffect">
                                  <p:stCondLst>
                                    <p:cond delay="0"/>
                                  </p:stCondLst>
                                  <p:childTnLst>
                                    <p:set>
                                      <p:cBhvr>
                                        <p:cTn id="41" dur="1" fill="hold">
                                          <p:stCondLst>
                                            <p:cond delay="0"/>
                                          </p:stCondLst>
                                        </p:cTn>
                                        <p:tgtEl>
                                          <p:spTgt spid="132"/>
                                        </p:tgtEl>
                                        <p:attrNameLst>
                                          <p:attrName>style.visibility</p:attrName>
                                        </p:attrNameLst>
                                      </p:cBhvr>
                                      <p:to>
                                        <p:strVal val="visible"/>
                                      </p:to>
                                    </p:set>
                                    <p:animEffect transition="in" filter="wipe(down)">
                                      <p:cBhvr>
                                        <p:cTn id="42" dur="400"/>
                                        <p:tgtEl>
                                          <p:spTgt spid="132"/>
                                        </p:tgtEl>
                                      </p:cBhvr>
                                    </p:animEffect>
                                  </p:childTnLst>
                                </p:cTn>
                              </p:par>
                            </p:childTnLst>
                          </p:cTn>
                        </p:par>
                        <p:par>
                          <p:cTn id="43" fill="hold">
                            <p:stCondLst>
                              <p:cond delay="3200"/>
                            </p:stCondLst>
                            <p:childTnLst>
                              <p:par>
                                <p:cTn id="44" presetID="22" presetClass="entr" presetSubtype="4" fill="hold" nodeType="afterEffect">
                                  <p:stCondLst>
                                    <p:cond delay="0"/>
                                  </p:stCondLst>
                                  <p:childTnLst>
                                    <p:set>
                                      <p:cBhvr>
                                        <p:cTn id="45" dur="1" fill="hold">
                                          <p:stCondLst>
                                            <p:cond delay="0"/>
                                          </p:stCondLst>
                                        </p:cTn>
                                        <p:tgtEl>
                                          <p:spTgt spid="133"/>
                                        </p:tgtEl>
                                        <p:attrNameLst>
                                          <p:attrName>style.visibility</p:attrName>
                                        </p:attrNameLst>
                                      </p:cBhvr>
                                      <p:to>
                                        <p:strVal val="visible"/>
                                      </p:to>
                                    </p:set>
                                    <p:animEffect transition="in" filter="wipe(down)">
                                      <p:cBhvr>
                                        <p:cTn id="46" dur="400"/>
                                        <p:tgtEl>
                                          <p:spTgt spid="133"/>
                                        </p:tgtEl>
                                      </p:cBhvr>
                                    </p:animEffect>
                                  </p:childTnLst>
                                </p:cTn>
                              </p:par>
                            </p:childTnLst>
                          </p:cTn>
                        </p:par>
                        <p:par>
                          <p:cTn id="47" fill="hold">
                            <p:stCondLst>
                              <p:cond delay="3600"/>
                            </p:stCondLst>
                            <p:childTnLst>
                              <p:par>
                                <p:cTn id="48" presetID="22" presetClass="entr" presetSubtype="4" fill="hold" nodeType="afterEffect">
                                  <p:stCondLst>
                                    <p:cond delay="0"/>
                                  </p:stCondLst>
                                  <p:childTnLst>
                                    <p:set>
                                      <p:cBhvr>
                                        <p:cTn id="49" dur="1" fill="hold">
                                          <p:stCondLst>
                                            <p:cond delay="0"/>
                                          </p:stCondLst>
                                        </p:cTn>
                                        <p:tgtEl>
                                          <p:spTgt spid="134"/>
                                        </p:tgtEl>
                                        <p:attrNameLst>
                                          <p:attrName>style.visibility</p:attrName>
                                        </p:attrNameLst>
                                      </p:cBhvr>
                                      <p:to>
                                        <p:strVal val="visible"/>
                                      </p:to>
                                    </p:set>
                                    <p:animEffect transition="in" filter="wipe(down)">
                                      <p:cBhvr>
                                        <p:cTn id="50" dur="400"/>
                                        <p:tgtEl>
                                          <p:spTgt spid="134"/>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135"/>
                                        </p:tgtEl>
                                        <p:attrNameLst>
                                          <p:attrName>style.visibility</p:attrName>
                                        </p:attrNameLst>
                                      </p:cBhvr>
                                      <p:to>
                                        <p:strVal val="visible"/>
                                      </p:to>
                                    </p:set>
                                    <p:animEffect transition="in" filter="fade">
                                      <p:cBhvr>
                                        <p:cTn id="55" dur="500"/>
                                        <p:tgtEl>
                                          <p:spTgt spid="135"/>
                                        </p:tgtEl>
                                      </p:cBhvr>
                                    </p:animEffect>
                                  </p:childTnLst>
                                </p:cTn>
                              </p:par>
                            </p:childTnLst>
                          </p:cTn>
                        </p:par>
                        <p:par>
                          <p:cTn id="56" fill="hold">
                            <p:stCondLst>
                              <p:cond delay="500"/>
                            </p:stCondLst>
                            <p:childTnLst>
                              <p:par>
                                <p:cTn id="57" presetID="42" presetClass="path" presetSubtype="0" accel="50000" decel="50000" fill="hold" nodeType="afterEffect">
                                  <p:stCondLst>
                                    <p:cond delay="0"/>
                                  </p:stCondLst>
                                  <p:childTnLst>
                                    <p:animMotion origin="layout" path="M 2.22222E-6 4.81481E-6 L -0.19809 0.00625 " pathEditMode="relative" rAng="0" ptsTypes="AA">
                                      <p:cBhvr>
                                        <p:cTn id="58" dur="2000" fill="hold"/>
                                        <p:tgtEl>
                                          <p:spTgt spid="135"/>
                                        </p:tgtEl>
                                        <p:attrNameLst>
                                          <p:attrName>ppt_x</p:attrName>
                                          <p:attrName>ppt_y</p:attrName>
                                        </p:attrNameLst>
                                      </p:cBhvr>
                                      <p:rCtr x="-9965" y="231"/>
                                    </p:animMotion>
                                  </p:childTnLst>
                                </p:cTn>
                              </p:par>
                            </p:childTnLst>
                          </p:cTn>
                        </p:par>
                        <p:par>
                          <p:cTn id="59" fill="hold">
                            <p:stCondLst>
                              <p:cond delay="2500"/>
                            </p:stCondLst>
                            <p:childTnLst>
                              <p:par>
                                <p:cTn id="60" presetID="10" presetClass="entr" presetSubtype="0" fill="hold" grpId="0" nodeType="afterEffect">
                                  <p:stCondLst>
                                    <p:cond delay="0"/>
                                  </p:stCondLst>
                                  <p:childTnLst>
                                    <p:set>
                                      <p:cBhvr>
                                        <p:cTn id="61" dur="1" fill="hold">
                                          <p:stCondLst>
                                            <p:cond delay="0"/>
                                          </p:stCondLst>
                                        </p:cTn>
                                        <p:tgtEl>
                                          <p:spTgt spid="138"/>
                                        </p:tgtEl>
                                        <p:attrNameLst>
                                          <p:attrName>style.visibility</p:attrName>
                                        </p:attrNameLst>
                                      </p:cBhvr>
                                      <p:to>
                                        <p:strVal val="visible"/>
                                      </p:to>
                                    </p:set>
                                    <p:animEffect transition="in" filter="fade">
                                      <p:cBhvr>
                                        <p:cTn id="62" dur="500"/>
                                        <p:tgtEl>
                                          <p:spTgt spid="138"/>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39"/>
                                        </p:tgtEl>
                                        <p:attrNameLst>
                                          <p:attrName>style.visibility</p:attrName>
                                        </p:attrNameLst>
                                      </p:cBhvr>
                                      <p:to>
                                        <p:strVal val="visible"/>
                                      </p:to>
                                    </p:set>
                                    <p:animEffect transition="in" filter="fade">
                                      <p:cBhvr>
                                        <p:cTn id="65"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138" grpId="0"/>
      <p:bldP spid="13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Picture 7" descr="A picture containing outdoor, water, small, large&#10;&#10;Description automatically generated">
            <a:extLst>
              <a:ext uri="{FF2B5EF4-FFF2-40B4-BE49-F238E27FC236}">
                <a16:creationId xmlns:a16="http://schemas.microsoft.com/office/drawing/2014/main" id="{96CD0022-AD67-4FBA-94FF-FDB997B8F6C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b="15639"/>
          <a:stretch>
            <a:fillRect/>
          </a:stretch>
        </p:blipFill>
        <p:spPr bwMode="auto">
          <a:xfrm>
            <a:off x="755650" y="1539875"/>
            <a:ext cx="7632700"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 name="TextBox 65">
            <a:extLst>
              <a:ext uri="{FF2B5EF4-FFF2-40B4-BE49-F238E27FC236}">
                <a16:creationId xmlns:a16="http://schemas.microsoft.com/office/drawing/2014/main" id="{414B46E8-5262-4D59-98DC-C0B6DE14E40E}"/>
              </a:ext>
            </a:extLst>
          </p:cNvPr>
          <p:cNvSpPr txBox="1"/>
          <p:nvPr/>
        </p:nvSpPr>
        <p:spPr>
          <a:xfrm>
            <a:off x="993928" y="1633847"/>
            <a:ext cx="7169573" cy="1326105"/>
          </a:xfrm>
          <a:prstGeom prst="rect">
            <a:avLst/>
          </a:prstGeom>
          <a:solidFill>
            <a:srgbClr val="AFDEF8"/>
          </a:solidFill>
        </p:spPr>
        <p:txBody>
          <a:bodyPr wrap="square" lIns="108000" tIns="108000" rIns="108000" bIns="108000" rtlCol="0">
            <a:spAutoFit/>
          </a:bodyPr>
          <a:lstStyle/>
          <a:p>
            <a:r>
              <a:rPr lang="en-GB" dirty="0"/>
              <a:t>Next, we add the tens. We must remember to add the ten we just regrouped. </a:t>
            </a:r>
            <a:r>
              <a:rPr lang="en-GB" b="1" dirty="0"/>
              <a:t>4 tens add 3 tens add 1 ten equals 8 tens</a:t>
            </a:r>
            <a:r>
              <a:rPr lang="en-GB" dirty="0"/>
              <a:t>. We do not need to regroup. We write the total of the tens column in the answer box.</a:t>
            </a:r>
          </a:p>
        </p:txBody>
      </p:sp>
      <p:pic>
        <p:nvPicPr>
          <p:cNvPr id="81" name="Picture 80" descr="A close up of a logo&#10;&#10;Description automatically generated">
            <a:extLst>
              <a:ext uri="{FF2B5EF4-FFF2-40B4-BE49-F238E27FC236}">
                <a16:creationId xmlns:a16="http://schemas.microsoft.com/office/drawing/2014/main" id="{4966B3D7-EF38-4E36-84D2-04FD272CF3F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1" b="41021"/>
          <a:stretch/>
        </p:blipFill>
        <p:spPr>
          <a:xfrm>
            <a:off x="5031556" y="5601684"/>
            <a:ext cx="1285875" cy="491141"/>
          </a:xfrm>
          <a:prstGeom prst="rect">
            <a:avLst/>
          </a:prstGeom>
        </p:spPr>
      </p:pic>
      <p:sp>
        <p:nvSpPr>
          <p:cNvPr id="83" name="Freeform: Shape 82">
            <a:extLst>
              <a:ext uri="{FF2B5EF4-FFF2-40B4-BE49-F238E27FC236}">
                <a16:creationId xmlns:a16="http://schemas.microsoft.com/office/drawing/2014/main" id="{CA5A3121-10DF-48F5-9C2D-B8215231CEFB}"/>
              </a:ext>
            </a:extLst>
          </p:cNvPr>
          <p:cNvSpPr/>
          <p:nvPr/>
        </p:nvSpPr>
        <p:spPr>
          <a:xfrm>
            <a:off x="7903626" y="2761350"/>
            <a:ext cx="246446" cy="741721"/>
          </a:xfrm>
          <a:custGeom>
            <a:avLst/>
            <a:gdLst>
              <a:gd name="connsiteX0" fmla="*/ 8321 w 246446"/>
              <a:gd name="connsiteY0" fmla="*/ 27346 h 741721"/>
              <a:gd name="connsiteX1" fmla="*/ 113096 w 246446"/>
              <a:gd name="connsiteY1" fmla="*/ 36871 h 741721"/>
              <a:gd name="connsiteX2" fmla="*/ 132146 w 246446"/>
              <a:gd name="connsiteY2" fmla="*/ 65446 h 741721"/>
              <a:gd name="connsiteX3" fmla="*/ 151196 w 246446"/>
              <a:gd name="connsiteY3" fmla="*/ 170221 h 741721"/>
              <a:gd name="connsiteX4" fmla="*/ 160721 w 246446"/>
              <a:gd name="connsiteY4" fmla="*/ 198796 h 741721"/>
              <a:gd name="connsiteX5" fmla="*/ 179771 w 246446"/>
              <a:gd name="connsiteY5" fmla="*/ 227371 h 741721"/>
              <a:gd name="connsiteX6" fmla="*/ 198821 w 246446"/>
              <a:gd name="connsiteY6" fmla="*/ 379771 h 741721"/>
              <a:gd name="connsiteX7" fmla="*/ 227396 w 246446"/>
              <a:gd name="connsiteY7" fmla="*/ 522646 h 741721"/>
              <a:gd name="connsiteX8" fmla="*/ 246446 w 246446"/>
              <a:gd name="connsiteY8" fmla="*/ 675046 h 741721"/>
              <a:gd name="connsiteX9" fmla="*/ 236921 w 246446"/>
              <a:gd name="connsiteY9" fmla="*/ 722671 h 741721"/>
              <a:gd name="connsiteX10" fmla="*/ 208346 w 246446"/>
              <a:gd name="connsiteY10" fmla="*/ 732196 h 741721"/>
              <a:gd name="connsiteX11" fmla="*/ 170246 w 246446"/>
              <a:gd name="connsiteY11" fmla="*/ 741721 h 741721"/>
              <a:gd name="connsiteX12" fmla="*/ 113096 w 246446"/>
              <a:gd name="connsiteY12" fmla="*/ 722671 h 741721"/>
              <a:gd name="connsiteX13" fmla="*/ 94046 w 246446"/>
              <a:gd name="connsiteY13" fmla="*/ 694096 h 741721"/>
              <a:gd name="connsiteX14" fmla="*/ 55946 w 246446"/>
              <a:gd name="connsiteY14" fmla="*/ 617896 h 741721"/>
              <a:gd name="connsiteX15" fmla="*/ 27371 w 246446"/>
              <a:gd name="connsiteY15" fmla="*/ 532171 h 741721"/>
              <a:gd name="connsiteX16" fmla="*/ 8321 w 246446"/>
              <a:gd name="connsiteY16" fmla="*/ 408346 h 741721"/>
              <a:gd name="connsiteX17" fmla="*/ 8321 w 246446"/>
              <a:gd name="connsiteY17" fmla="*/ 27346 h 74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46446" h="741721">
                <a:moveTo>
                  <a:pt x="8321" y="27346"/>
                </a:moveTo>
                <a:cubicBezTo>
                  <a:pt x="25783" y="-34566"/>
                  <a:pt x="79578" y="26558"/>
                  <a:pt x="113096" y="36871"/>
                </a:cubicBezTo>
                <a:cubicBezTo>
                  <a:pt x="124037" y="40238"/>
                  <a:pt x="129001" y="54439"/>
                  <a:pt x="132146" y="65446"/>
                </a:cubicBezTo>
                <a:cubicBezTo>
                  <a:pt x="141898" y="99578"/>
                  <a:pt x="143758" y="135511"/>
                  <a:pt x="151196" y="170221"/>
                </a:cubicBezTo>
                <a:cubicBezTo>
                  <a:pt x="153300" y="180038"/>
                  <a:pt x="156231" y="189816"/>
                  <a:pt x="160721" y="198796"/>
                </a:cubicBezTo>
                <a:cubicBezTo>
                  <a:pt x="165841" y="209035"/>
                  <a:pt x="173421" y="217846"/>
                  <a:pt x="179771" y="227371"/>
                </a:cubicBezTo>
                <a:cubicBezTo>
                  <a:pt x="186121" y="278171"/>
                  <a:pt x="188781" y="329570"/>
                  <a:pt x="198821" y="379771"/>
                </a:cubicBezTo>
                <a:cubicBezTo>
                  <a:pt x="208346" y="427396"/>
                  <a:pt x="222563" y="474319"/>
                  <a:pt x="227396" y="522646"/>
                </a:cubicBezTo>
                <a:cubicBezTo>
                  <a:pt x="238843" y="637113"/>
                  <a:pt x="231675" y="586422"/>
                  <a:pt x="246446" y="675046"/>
                </a:cubicBezTo>
                <a:cubicBezTo>
                  <a:pt x="243271" y="690921"/>
                  <a:pt x="245901" y="709201"/>
                  <a:pt x="236921" y="722671"/>
                </a:cubicBezTo>
                <a:cubicBezTo>
                  <a:pt x="231352" y="731025"/>
                  <a:pt x="218000" y="729438"/>
                  <a:pt x="208346" y="732196"/>
                </a:cubicBezTo>
                <a:cubicBezTo>
                  <a:pt x="195759" y="735792"/>
                  <a:pt x="182946" y="738546"/>
                  <a:pt x="170246" y="741721"/>
                </a:cubicBezTo>
                <a:cubicBezTo>
                  <a:pt x="151196" y="735371"/>
                  <a:pt x="130124" y="733314"/>
                  <a:pt x="113096" y="722671"/>
                </a:cubicBezTo>
                <a:cubicBezTo>
                  <a:pt x="103388" y="716604"/>
                  <a:pt x="99528" y="704146"/>
                  <a:pt x="94046" y="694096"/>
                </a:cubicBezTo>
                <a:cubicBezTo>
                  <a:pt x="80448" y="669165"/>
                  <a:pt x="64926" y="644837"/>
                  <a:pt x="55946" y="617896"/>
                </a:cubicBezTo>
                <a:lnTo>
                  <a:pt x="27371" y="532171"/>
                </a:lnTo>
                <a:cubicBezTo>
                  <a:pt x="21021" y="490896"/>
                  <a:pt x="9173" y="450098"/>
                  <a:pt x="8321" y="408346"/>
                </a:cubicBezTo>
                <a:cubicBezTo>
                  <a:pt x="5923" y="290853"/>
                  <a:pt x="-9141" y="89258"/>
                  <a:pt x="8321" y="27346"/>
                </a:cubicBezTo>
                <a:close/>
              </a:path>
            </a:pathLst>
          </a:custGeom>
          <a:solidFill>
            <a:schemeClr val="bg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5" name="Picture 84">
            <a:extLst>
              <a:ext uri="{FF2B5EF4-FFF2-40B4-BE49-F238E27FC236}">
                <a16:creationId xmlns:a16="http://schemas.microsoft.com/office/drawing/2014/main" id="{EDE9D09D-489D-4451-8F0E-FBFBE8C8B919}"/>
              </a:ext>
            </a:extLst>
          </p:cNvPr>
          <p:cNvPicPr>
            <a:picLocks noChangeAspect="1"/>
          </p:cNvPicPr>
          <p:nvPr/>
        </p:nvPicPr>
        <p:blipFill rotWithShape="1">
          <a:blip r:embed="rId4"/>
          <a:srcRect l="18686" b="6685"/>
          <a:stretch/>
        </p:blipFill>
        <p:spPr>
          <a:xfrm>
            <a:off x="4590468" y="2714116"/>
            <a:ext cx="3499896" cy="1484808"/>
          </a:xfrm>
          <a:prstGeom prst="rect">
            <a:avLst/>
          </a:prstGeom>
        </p:spPr>
      </p:pic>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latin typeface="+mn-lt"/>
              </a:rPr>
              <a:t>Column Addition</a:t>
            </a:r>
            <a:endParaRPr lang="en-GB" sz="4000" b="1" dirty="0">
              <a:latin typeface="+mn-lt"/>
            </a:endParaRP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extLst>
              <p:ext uri="{D42A27DB-BD31-4B8C-83A1-F6EECF244321}">
                <p14:modId xmlns:p14="http://schemas.microsoft.com/office/powerpoint/2010/main" val="1951800415"/>
              </p:ext>
            </p:extLst>
          </p:nvPr>
        </p:nvGraphicFramePr>
        <p:xfrm>
          <a:off x="997955" y="3289870"/>
          <a:ext cx="3592512" cy="2470150"/>
        </p:xfrm>
        <a:graphic>
          <a:graphicData uri="http://schemas.openxmlformats.org/drawingml/2006/table">
            <a:tbl>
              <a:tblPr>
                <a:noFill/>
              </a:tblPr>
              <a:tblGrid>
                <a:gridCol w="1197504">
                  <a:extLst>
                    <a:ext uri="{9D8B030D-6E8A-4147-A177-3AD203B41FA5}">
                      <a16:colId xmlns:a16="http://schemas.microsoft.com/office/drawing/2014/main" val="20000"/>
                    </a:ext>
                  </a:extLst>
                </a:gridCol>
                <a:gridCol w="1197504">
                  <a:extLst>
                    <a:ext uri="{9D8B030D-6E8A-4147-A177-3AD203B41FA5}">
                      <a16:colId xmlns:a16="http://schemas.microsoft.com/office/drawing/2014/main" val="20001"/>
                    </a:ext>
                  </a:extLst>
                </a:gridCol>
                <a:gridCol w="1197504">
                  <a:extLst>
                    <a:ext uri="{9D8B030D-6E8A-4147-A177-3AD203B41FA5}">
                      <a16:colId xmlns:a16="http://schemas.microsoft.com/office/drawing/2014/main" val="20002"/>
                    </a:ext>
                  </a:extLst>
                </a:gridCol>
              </a:tblGrid>
              <a:tr h="457422">
                <a:tc>
                  <a:txBody>
                    <a:bodyPr/>
                    <a:lstStyle/>
                    <a:p>
                      <a:pPr marL="0" lvl="0" indent="0" algn="ctr" rtl="0">
                        <a:spcBef>
                          <a:spcPts val="0"/>
                        </a:spcBef>
                        <a:spcAft>
                          <a:spcPts val="0"/>
                        </a:spcAft>
                        <a:buNone/>
                      </a:pPr>
                      <a:r>
                        <a:rPr lang="en-US" sz="1800" b="1"/>
                        <a:t>100s</a:t>
                      </a:r>
                      <a:endParaRPr sz="1800" b="1"/>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1006364">
                <a:tc>
                  <a:txBody>
                    <a:bodyPr/>
                    <a:lstStyle/>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1006364">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extLst>
              <p:ext uri="{D42A27DB-BD31-4B8C-83A1-F6EECF244321}">
                <p14:modId xmlns:p14="http://schemas.microsoft.com/office/powerpoint/2010/main" val="1425101835"/>
              </p:ext>
            </p:extLst>
          </p:nvPr>
        </p:nvGraphicFramePr>
        <p:xfrm>
          <a:off x="4748026" y="3502255"/>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02" name="TextBox 101">
            <a:extLst>
              <a:ext uri="{FF2B5EF4-FFF2-40B4-BE49-F238E27FC236}">
                <a16:creationId xmlns:a16="http://schemas.microsoft.com/office/drawing/2014/main" id="{F22D0386-03DF-4F86-AAB3-A240C3BC74D1}"/>
              </a:ext>
            </a:extLst>
          </p:cNvPr>
          <p:cNvSpPr txBox="1"/>
          <p:nvPr/>
        </p:nvSpPr>
        <p:spPr>
          <a:xfrm>
            <a:off x="7111353" y="3298100"/>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245 + 339</a:t>
            </a:r>
          </a:p>
        </p:txBody>
      </p:sp>
      <p:pic>
        <p:nvPicPr>
          <p:cNvPr id="77" name="Picture 12" descr="A close up&#10;&#10;Description automatically generated">
            <a:extLst>
              <a:ext uri="{FF2B5EF4-FFF2-40B4-BE49-F238E27FC236}">
                <a16:creationId xmlns:a16="http://schemas.microsoft.com/office/drawing/2014/main" id="{B289F897-D25A-4BDC-9B59-1D34A4BDEF22}"/>
              </a:ext>
            </a:extLst>
          </p:cNvPr>
          <p:cNvPicPr>
            <a:picLocks noChangeAspect="1" noChangeArrowheads="1"/>
          </p:cNvPicPr>
          <p:nvPr/>
        </p:nvPicPr>
        <p:blipFill rotWithShape="1">
          <a:blip r:embed="rId12" cstate="screen">
            <a:extLst>
              <a:ext uri="{28A0092B-C50C-407E-A947-70E740481C1C}">
                <a14:useLocalDpi xmlns:a14="http://schemas.microsoft.com/office/drawing/2010/main"/>
              </a:ext>
            </a:extLst>
          </a:blip>
          <a:srcRect r="45962" b="12894"/>
          <a:stretch/>
        </p:blipFill>
        <p:spPr bwMode="auto">
          <a:xfrm>
            <a:off x="6651919" y="3729592"/>
            <a:ext cx="1739731" cy="2363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9" name="Group 58">
            <a:extLst>
              <a:ext uri="{FF2B5EF4-FFF2-40B4-BE49-F238E27FC236}">
                <a16:creationId xmlns:a16="http://schemas.microsoft.com/office/drawing/2014/main" id="{1344CEA0-D094-447E-88B9-1BD2AD2C386D}"/>
              </a:ext>
            </a:extLst>
          </p:cNvPr>
          <p:cNvGrpSpPr/>
          <p:nvPr/>
        </p:nvGrpSpPr>
        <p:grpSpPr>
          <a:xfrm>
            <a:off x="2248224" y="3827512"/>
            <a:ext cx="369998" cy="307738"/>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980058" y="3806892"/>
            <a:ext cx="446198" cy="307738"/>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65" name="Group 64">
            <a:extLst>
              <a:ext uri="{FF2B5EF4-FFF2-40B4-BE49-F238E27FC236}">
                <a16:creationId xmlns:a16="http://schemas.microsoft.com/office/drawing/2014/main" id="{56A23C9E-1F37-423B-BCD6-122CFFE0D145}"/>
              </a:ext>
            </a:extLst>
          </p:cNvPr>
          <p:cNvGrpSpPr/>
          <p:nvPr/>
        </p:nvGrpSpPr>
        <p:grpSpPr bwMode="auto">
          <a:xfrm>
            <a:off x="3452753" y="3855746"/>
            <a:ext cx="269671" cy="272800"/>
            <a:chOff x="2361864" y="3068569"/>
            <a:chExt cx="269638" cy="273000"/>
          </a:xfrm>
          <a:effectLst>
            <a:outerShdw blurRad="12700" dir="4140000" algn="ctr" rotWithShape="0">
              <a:srgbClr val="000000">
                <a:alpha val="21000"/>
              </a:srgbClr>
            </a:outerShdw>
          </a:effectLst>
        </p:grpSpPr>
        <p:sp>
          <p:nvSpPr>
            <p:cNvPr id="67" name="Oval 66">
              <a:extLst>
                <a:ext uri="{FF2B5EF4-FFF2-40B4-BE49-F238E27FC236}">
                  <a16:creationId xmlns:a16="http://schemas.microsoft.com/office/drawing/2014/main" id="{2B00D7AF-2C8F-42D9-80F3-AA53798E702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8" name="TextBox 67">
              <a:extLst>
                <a:ext uri="{FF2B5EF4-FFF2-40B4-BE49-F238E27FC236}">
                  <a16:creationId xmlns:a16="http://schemas.microsoft.com/office/drawing/2014/main" id="{15FC397C-33D7-40A4-B1AD-C30CA2B1578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0" name="Group 69">
            <a:extLst>
              <a:ext uri="{FF2B5EF4-FFF2-40B4-BE49-F238E27FC236}">
                <a16:creationId xmlns:a16="http://schemas.microsoft.com/office/drawing/2014/main" id="{CE399E8D-C69A-4F2B-B31E-7E0F6BD596DE}"/>
              </a:ext>
            </a:extLst>
          </p:cNvPr>
          <p:cNvGrpSpPr/>
          <p:nvPr/>
        </p:nvGrpSpPr>
        <p:grpSpPr>
          <a:xfrm>
            <a:off x="1331917" y="3806892"/>
            <a:ext cx="446198" cy="307738"/>
            <a:chOff x="2279393" y="3052881"/>
            <a:chExt cx="446198" cy="307738"/>
          </a:xfrm>
          <a:effectLst>
            <a:outerShdw blurRad="25400" dir="4140000" algn="ctr" rotWithShape="0">
              <a:srgbClr val="000000">
                <a:alpha val="21000"/>
              </a:srgbClr>
            </a:outerShdw>
          </a:effectLst>
        </p:grpSpPr>
        <p:sp>
          <p:nvSpPr>
            <p:cNvPr id="71" name="Oval 70">
              <a:extLst>
                <a:ext uri="{FF2B5EF4-FFF2-40B4-BE49-F238E27FC236}">
                  <a16:creationId xmlns:a16="http://schemas.microsoft.com/office/drawing/2014/main" id="{CFD4669D-480A-45BE-9A28-5C3468457026}"/>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2" name="TextBox 71">
              <a:extLst>
                <a:ext uri="{FF2B5EF4-FFF2-40B4-BE49-F238E27FC236}">
                  <a16:creationId xmlns:a16="http://schemas.microsoft.com/office/drawing/2014/main" id="{CD24A649-81EF-425F-86C2-4F56F7A55E5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3" name="Group 72">
            <a:extLst>
              <a:ext uri="{FF2B5EF4-FFF2-40B4-BE49-F238E27FC236}">
                <a16:creationId xmlns:a16="http://schemas.microsoft.com/office/drawing/2014/main" id="{68F35986-973C-42D1-A2FA-F5B4CFA5627A}"/>
              </a:ext>
            </a:extLst>
          </p:cNvPr>
          <p:cNvGrpSpPr/>
          <p:nvPr/>
        </p:nvGrpSpPr>
        <p:grpSpPr>
          <a:xfrm>
            <a:off x="985535" y="4810069"/>
            <a:ext cx="446198" cy="307738"/>
            <a:chOff x="2279393" y="3052881"/>
            <a:chExt cx="446198" cy="307738"/>
          </a:xfrm>
          <a:effectLst>
            <a:outerShdw blurRad="25400" dir="4140000" algn="ctr" rotWithShape="0">
              <a:srgbClr val="000000">
                <a:alpha val="21000"/>
              </a:srgbClr>
            </a:outerShdw>
          </a:effectLst>
        </p:grpSpPr>
        <p:sp>
          <p:nvSpPr>
            <p:cNvPr id="74" name="Oval 73">
              <a:extLst>
                <a:ext uri="{FF2B5EF4-FFF2-40B4-BE49-F238E27FC236}">
                  <a16:creationId xmlns:a16="http://schemas.microsoft.com/office/drawing/2014/main" id="{90A5B547-4F2C-4621-A8C6-BEEDE6D05A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6" name="TextBox 75">
              <a:extLst>
                <a:ext uri="{FF2B5EF4-FFF2-40B4-BE49-F238E27FC236}">
                  <a16:creationId xmlns:a16="http://schemas.microsoft.com/office/drawing/2014/main" id="{C530F747-8A34-4F65-A4C2-52B8A7E47A3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8" name="Group 77">
            <a:extLst>
              <a:ext uri="{FF2B5EF4-FFF2-40B4-BE49-F238E27FC236}">
                <a16:creationId xmlns:a16="http://schemas.microsoft.com/office/drawing/2014/main" id="{EA1B0817-608A-4FFB-9C52-01BB3E65E501}"/>
              </a:ext>
            </a:extLst>
          </p:cNvPr>
          <p:cNvGrpSpPr/>
          <p:nvPr/>
        </p:nvGrpSpPr>
        <p:grpSpPr>
          <a:xfrm>
            <a:off x="1337394" y="4810069"/>
            <a:ext cx="446198" cy="307738"/>
            <a:chOff x="2279393" y="3052881"/>
            <a:chExt cx="446198" cy="307738"/>
          </a:xfrm>
          <a:effectLst>
            <a:outerShdw blurRad="25400" dir="4140000" algn="ctr" rotWithShape="0">
              <a:srgbClr val="000000">
                <a:alpha val="21000"/>
              </a:srgbClr>
            </a:outerShdw>
          </a:effectLst>
        </p:grpSpPr>
        <p:sp>
          <p:nvSpPr>
            <p:cNvPr id="80" name="Oval 79">
              <a:extLst>
                <a:ext uri="{FF2B5EF4-FFF2-40B4-BE49-F238E27FC236}">
                  <a16:creationId xmlns:a16="http://schemas.microsoft.com/office/drawing/2014/main" id="{217BD078-644D-4A5F-8353-01AB842D9737}"/>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 name="TextBox 81">
              <a:extLst>
                <a:ext uri="{FF2B5EF4-FFF2-40B4-BE49-F238E27FC236}">
                  <a16:creationId xmlns:a16="http://schemas.microsoft.com/office/drawing/2014/main" id="{C129057C-8AD0-4102-827D-89DF65CFAC94}"/>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4" name="Group 83">
            <a:extLst>
              <a:ext uri="{FF2B5EF4-FFF2-40B4-BE49-F238E27FC236}">
                <a16:creationId xmlns:a16="http://schemas.microsoft.com/office/drawing/2014/main" id="{FF526AD8-C3B8-484C-9D52-2F0BEFC6CBD3}"/>
              </a:ext>
            </a:extLst>
          </p:cNvPr>
          <p:cNvGrpSpPr/>
          <p:nvPr/>
        </p:nvGrpSpPr>
        <p:grpSpPr>
          <a:xfrm>
            <a:off x="1694678" y="4810069"/>
            <a:ext cx="446198" cy="307738"/>
            <a:chOff x="2279393" y="3052881"/>
            <a:chExt cx="446198" cy="307738"/>
          </a:xfrm>
          <a:effectLst>
            <a:outerShdw blurRad="25400" dir="4140000" algn="ctr" rotWithShape="0">
              <a:srgbClr val="000000">
                <a:alpha val="21000"/>
              </a:srgbClr>
            </a:outerShdw>
          </a:effectLst>
        </p:grpSpPr>
        <p:sp>
          <p:nvSpPr>
            <p:cNvPr id="86" name="Oval 85">
              <a:extLst>
                <a:ext uri="{FF2B5EF4-FFF2-40B4-BE49-F238E27FC236}">
                  <a16:creationId xmlns:a16="http://schemas.microsoft.com/office/drawing/2014/main" id="{D3145040-5BC8-451C-86DC-C21FBC30F2A2}"/>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7" name="TextBox 86">
              <a:extLst>
                <a:ext uri="{FF2B5EF4-FFF2-40B4-BE49-F238E27FC236}">
                  <a16:creationId xmlns:a16="http://schemas.microsoft.com/office/drawing/2014/main" id="{461E4FEF-1953-4A71-8C52-75FED1F83247}"/>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95001" y="3833253"/>
            <a:ext cx="369998" cy="307738"/>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1" name="Group 90">
            <a:extLst>
              <a:ext uri="{FF2B5EF4-FFF2-40B4-BE49-F238E27FC236}">
                <a16:creationId xmlns:a16="http://schemas.microsoft.com/office/drawing/2014/main" id="{990C3EAA-2BA5-4DCF-943D-C77E58252DB7}"/>
              </a:ext>
            </a:extLst>
          </p:cNvPr>
          <p:cNvGrpSpPr/>
          <p:nvPr/>
        </p:nvGrpSpPr>
        <p:grpSpPr>
          <a:xfrm>
            <a:off x="2239934" y="4178762"/>
            <a:ext cx="369998" cy="307738"/>
            <a:chOff x="2314065" y="3052881"/>
            <a:chExt cx="369998" cy="307738"/>
          </a:xfrm>
          <a:effectLst>
            <a:outerShdw blurRad="12700" dir="4140000" algn="ctr" rotWithShape="0">
              <a:srgbClr val="000000">
                <a:alpha val="21000"/>
              </a:srgbClr>
            </a:outerShdw>
          </a:effectLst>
        </p:grpSpPr>
        <p:sp>
          <p:nvSpPr>
            <p:cNvPr id="92" name="Oval 91">
              <a:extLst>
                <a:ext uri="{FF2B5EF4-FFF2-40B4-BE49-F238E27FC236}">
                  <a16:creationId xmlns:a16="http://schemas.microsoft.com/office/drawing/2014/main" id="{B7FA3553-7D09-4957-A86B-8537CE083315}"/>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TextBox 92">
              <a:extLst>
                <a:ext uri="{FF2B5EF4-FFF2-40B4-BE49-F238E27FC236}">
                  <a16:creationId xmlns:a16="http://schemas.microsoft.com/office/drawing/2014/main" id="{B96A42CE-603B-46BD-BEB2-1F2CE36C500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4" name="Group 93">
            <a:extLst>
              <a:ext uri="{FF2B5EF4-FFF2-40B4-BE49-F238E27FC236}">
                <a16:creationId xmlns:a16="http://schemas.microsoft.com/office/drawing/2014/main" id="{2A68D087-EC6C-4CCF-8FCD-B9FC210E0690}"/>
              </a:ext>
            </a:extLst>
          </p:cNvPr>
          <p:cNvGrpSpPr/>
          <p:nvPr/>
        </p:nvGrpSpPr>
        <p:grpSpPr>
          <a:xfrm>
            <a:off x="2586711" y="4184503"/>
            <a:ext cx="369998" cy="307738"/>
            <a:chOff x="2314065" y="3052881"/>
            <a:chExt cx="369998" cy="307738"/>
          </a:xfrm>
          <a:effectLst>
            <a:outerShdw blurRad="12700" dir="4140000" algn="ctr" rotWithShape="0">
              <a:srgbClr val="000000">
                <a:alpha val="21000"/>
              </a:srgbClr>
            </a:outerShdw>
          </a:effectLst>
        </p:grpSpPr>
        <p:sp>
          <p:nvSpPr>
            <p:cNvPr id="95" name="Oval 94">
              <a:extLst>
                <a:ext uri="{FF2B5EF4-FFF2-40B4-BE49-F238E27FC236}">
                  <a16:creationId xmlns:a16="http://schemas.microsoft.com/office/drawing/2014/main" id="{AB3A4A60-0BE1-40FA-B415-DD02C502FE97}"/>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6" name="TextBox 95">
              <a:extLst>
                <a:ext uri="{FF2B5EF4-FFF2-40B4-BE49-F238E27FC236}">
                  <a16:creationId xmlns:a16="http://schemas.microsoft.com/office/drawing/2014/main" id="{DDC0CDE2-5B4D-49FA-B2D8-0A7CB32B927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7" name="Group 96">
            <a:extLst>
              <a:ext uri="{FF2B5EF4-FFF2-40B4-BE49-F238E27FC236}">
                <a16:creationId xmlns:a16="http://schemas.microsoft.com/office/drawing/2014/main" id="{51C90444-7617-4393-8D0B-A4ED0A5C51F0}"/>
              </a:ext>
            </a:extLst>
          </p:cNvPr>
          <p:cNvGrpSpPr/>
          <p:nvPr/>
        </p:nvGrpSpPr>
        <p:grpSpPr bwMode="auto">
          <a:xfrm>
            <a:off x="3773884" y="3855746"/>
            <a:ext cx="269671" cy="272800"/>
            <a:chOff x="2361864" y="3068569"/>
            <a:chExt cx="269638" cy="273000"/>
          </a:xfrm>
          <a:effectLst>
            <a:outerShdw blurRad="12700" dir="4140000" algn="ctr" rotWithShape="0">
              <a:srgbClr val="000000">
                <a:alpha val="21000"/>
              </a:srgbClr>
            </a:outerShdw>
          </a:effectLst>
        </p:grpSpPr>
        <p:sp>
          <p:nvSpPr>
            <p:cNvPr id="98" name="Oval 97">
              <a:extLst>
                <a:ext uri="{FF2B5EF4-FFF2-40B4-BE49-F238E27FC236}">
                  <a16:creationId xmlns:a16="http://schemas.microsoft.com/office/drawing/2014/main" id="{D06423B2-7914-4D9C-9696-8709A97CF87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9" name="TextBox 98">
              <a:extLst>
                <a:ext uri="{FF2B5EF4-FFF2-40B4-BE49-F238E27FC236}">
                  <a16:creationId xmlns:a16="http://schemas.microsoft.com/office/drawing/2014/main" id="{43F676BD-BF96-4320-81C2-4B95EE59167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0" name="Group 99">
            <a:extLst>
              <a:ext uri="{FF2B5EF4-FFF2-40B4-BE49-F238E27FC236}">
                <a16:creationId xmlns:a16="http://schemas.microsoft.com/office/drawing/2014/main" id="{9947E75E-5677-4C61-A172-6B44F0CD6ED5}"/>
              </a:ext>
            </a:extLst>
          </p:cNvPr>
          <p:cNvGrpSpPr/>
          <p:nvPr/>
        </p:nvGrpSpPr>
        <p:grpSpPr bwMode="auto">
          <a:xfrm>
            <a:off x="4095014" y="3855746"/>
            <a:ext cx="269671" cy="272800"/>
            <a:chOff x="2361864" y="3068569"/>
            <a:chExt cx="269638" cy="273000"/>
          </a:xfrm>
          <a:effectLst>
            <a:outerShdw blurRad="12700" dir="4140000" algn="ctr" rotWithShape="0">
              <a:srgbClr val="000000">
                <a:alpha val="21000"/>
              </a:srgbClr>
            </a:outerShdw>
          </a:effectLst>
        </p:grpSpPr>
        <p:sp>
          <p:nvSpPr>
            <p:cNvPr id="101" name="Oval 100">
              <a:extLst>
                <a:ext uri="{FF2B5EF4-FFF2-40B4-BE49-F238E27FC236}">
                  <a16:creationId xmlns:a16="http://schemas.microsoft.com/office/drawing/2014/main" id="{EF6D8B5A-A91F-4524-BA5E-7467C066A84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3" name="TextBox 102">
              <a:extLst>
                <a:ext uri="{FF2B5EF4-FFF2-40B4-BE49-F238E27FC236}">
                  <a16:creationId xmlns:a16="http://schemas.microsoft.com/office/drawing/2014/main" id="{E4C5A000-C42D-4F1F-AAEA-69B506DEBF9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4" name="Group 103">
            <a:extLst>
              <a:ext uri="{FF2B5EF4-FFF2-40B4-BE49-F238E27FC236}">
                <a16:creationId xmlns:a16="http://schemas.microsoft.com/office/drawing/2014/main" id="{2CDCA9A5-E277-4E95-8834-835FC6AA08D0}"/>
              </a:ext>
            </a:extLst>
          </p:cNvPr>
          <p:cNvGrpSpPr/>
          <p:nvPr/>
        </p:nvGrpSpPr>
        <p:grpSpPr bwMode="auto">
          <a:xfrm>
            <a:off x="3456712" y="4175280"/>
            <a:ext cx="269671" cy="272800"/>
            <a:chOff x="2361864" y="3068569"/>
            <a:chExt cx="269638" cy="273000"/>
          </a:xfrm>
          <a:effectLst>
            <a:outerShdw blurRad="12700" dir="4140000" algn="ctr" rotWithShape="0">
              <a:srgbClr val="000000">
                <a:alpha val="21000"/>
              </a:srgbClr>
            </a:outerShdw>
          </a:effectLst>
        </p:grpSpPr>
        <p:sp>
          <p:nvSpPr>
            <p:cNvPr id="105" name="Oval 104">
              <a:extLst>
                <a:ext uri="{FF2B5EF4-FFF2-40B4-BE49-F238E27FC236}">
                  <a16:creationId xmlns:a16="http://schemas.microsoft.com/office/drawing/2014/main" id="{B4D7232E-A47E-489B-A13F-02D2FFC22600}"/>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6" name="TextBox 105">
              <a:extLst>
                <a:ext uri="{FF2B5EF4-FFF2-40B4-BE49-F238E27FC236}">
                  <a16:creationId xmlns:a16="http://schemas.microsoft.com/office/drawing/2014/main" id="{0EAF92E5-161C-428A-9149-88298C3E5A1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2" name="Group 111">
            <a:extLst>
              <a:ext uri="{FF2B5EF4-FFF2-40B4-BE49-F238E27FC236}">
                <a16:creationId xmlns:a16="http://schemas.microsoft.com/office/drawing/2014/main" id="{607091B5-3B8B-4CD2-B6C4-D3CC929A54BF}"/>
              </a:ext>
            </a:extLst>
          </p:cNvPr>
          <p:cNvGrpSpPr/>
          <p:nvPr/>
        </p:nvGrpSpPr>
        <p:grpSpPr bwMode="auto">
          <a:xfrm>
            <a:off x="3777843" y="4175280"/>
            <a:ext cx="269671" cy="272800"/>
            <a:chOff x="2361864" y="3068569"/>
            <a:chExt cx="269638" cy="273000"/>
          </a:xfrm>
          <a:effectLst>
            <a:outerShdw blurRad="12700" dir="4140000" algn="ctr" rotWithShape="0">
              <a:srgbClr val="000000">
                <a:alpha val="21000"/>
              </a:srgbClr>
            </a:outerShdw>
          </a:effectLst>
        </p:grpSpPr>
        <p:sp>
          <p:nvSpPr>
            <p:cNvPr id="114" name="Oval 113">
              <a:extLst>
                <a:ext uri="{FF2B5EF4-FFF2-40B4-BE49-F238E27FC236}">
                  <a16:creationId xmlns:a16="http://schemas.microsoft.com/office/drawing/2014/main" id="{C48DC945-C850-4079-9F27-CBE64D49F289}"/>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6" name="TextBox 115">
              <a:extLst>
                <a:ext uri="{FF2B5EF4-FFF2-40B4-BE49-F238E27FC236}">
                  <a16:creationId xmlns:a16="http://schemas.microsoft.com/office/drawing/2014/main" id="{E0F25220-E8FB-4D6B-AE48-BE1860DCB67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8" name="Group 117">
            <a:extLst>
              <a:ext uri="{FF2B5EF4-FFF2-40B4-BE49-F238E27FC236}">
                <a16:creationId xmlns:a16="http://schemas.microsoft.com/office/drawing/2014/main" id="{3EAE52F9-FF8B-4853-9DB1-C6984E04DB79}"/>
              </a:ext>
            </a:extLst>
          </p:cNvPr>
          <p:cNvGrpSpPr/>
          <p:nvPr/>
        </p:nvGrpSpPr>
        <p:grpSpPr bwMode="auto">
          <a:xfrm>
            <a:off x="3455165" y="4810923"/>
            <a:ext cx="269671" cy="272800"/>
            <a:chOff x="2361864" y="3068569"/>
            <a:chExt cx="269638" cy="273000"/>
          </a:xfrm>
          <a:effectLst>
            <a:outerShdw blurRad="12700" dir="4140000" algn="ctr" rotWithShape="0">
              <a:srgbClr val="000000">
                <a:alpha val="21000"/>
              </a:srgbClr>
            </a:outerShdw>
          </a:effectLst>
        </p:grpSpPr>
        <p:sp>
          <p:nvSpPr>
            <p:cNvPr id="120" name="Oval 119">
              <a:extLst>
                <a:ext uri="{FF2B5EF4-FFF2-40B4-BE49-F238E27FC236}">
                  <a16:creationId xmlns:a16="http://schemas.microsoft.com/office/drawing/2014/main" id="{486F23C9-CD96-4C9E-BCB7-918640B2163A}"/>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 name="TextBox 121">
              <a:extLst>
                <a:ext uri="{FF2B5EF4-FFF2-40B4-BE49-F238E27FC236}">
                  <a16:creationId xmlns:a16="http://schemas.microsoft.com/office/drawing/2014/main" id="{94E44180-C74E-44FD-83B4-C168F5FC48D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3" name="Group 122">
            <a:extLst>
              <a:ext uri="{FF2B5EF4-FFF2-40B4-BE49-F238E27FC236}">
                <a16:creationId xmlns:a16="http://schemas.microsoft.com/office/drawing/2014/main" id="{0124601C-6E7E-4C5C-A831-2F4248823DDF}"/>
              </a:ext>
            </a:extLst>
          </p:cNvPr>
          <p:cNvGrpSpPr/>
          <p:nvPr/>
        </p:nvGrpSpPr>
        <p:grpSpPr bwMode="auto">
          <a:xfrm>
            <a:off x="3776296" y="4810923"/>
            <a:ext cx="269671" cy="272800"/>
            <a:chOff x="2361864" y="3068569"/>
            <a:chExt cx="269638" cy="273000"/>
          </a:xfrm>
          <a:effectLst>
            <a:outerShdw blurRad="12700" dir="4140000" algn="ctr" rotWithShape="0">
              <a:srgbClr val="000000">
                <a:alpha val="21000"/>
              </a:srgbClr>
            </a:outerShdw>
          </a:effectLst>
        </p:grpSpPr>
        <p:sp>
          <p:nvSpPr>
            <p:cNvPr id="124" name="Oval 123">
              <a:extLst>
                <a:ext uri="{FF2B5EF4-FFF2-40B4-BE49-F238E27FC236}">
                  <a16:creationId xmlns:a16="http://schemas.microsoft.com/office/drawing/2014/main" id="{F6E2D3A0-371A-468A-872F-2E5DA98F2E07}"/>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5" name="TextBox 124">
              <a:extLst>
                <a:ext uri="{FF2B5EF4-FFF2-40B4-BE49-F238E27FC236}">
                  <a16:creationId xmlns:a16="http://schemas.microsoft.com/office/drawing/2014/main" id="{33291EB2-6B1E-4B17-B525-BECB2A9F2A4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6" name="Group 125">
            <a:extLst>
              <a:ext uri="{FF2B5EF4-FFF2-40B4-BE49-F238E27FC236}">
                <a16:creationId xmlns:a16="http://schemas.microsoft.com/office/drawing/2014/main" id="{747DB904-6A9B-4065-9E07-2CEF29359752}"/>
              </a:ext>
            </a:extLst>
          </p:cNvPr>
          <p:cNvGrpSpPr/>
          <p:nvPr/>
        </p:nvGrpSpPr>
        <p:grpSpPr bwMode="auto">
          <a:xfrm>
            <a:off x="4097426" y="4810923"/>
            <a:ext cx="269671" cy="272800"/>
            <a:chOff x="2361864" y="3068569"/>
            <a:chExt cx="269638" cy="273000"/>
          </a:xfrm>
          <a:effectLst>
            <a:outerShdw blurRad="12700" dir="4140000" algn="ctr" rotWithShape="0">
              <a:srgbClr val="000000">
                <a:alpha val="21000"/>
              </a:srgbClr>
            </a:outerShdw>
          </a:effectLst>
        </p:grpSpPr>
        <p:sp>
          <p:nvSpPr>
            <p:cNvPr id="127" name="Oval 126">
              <a:extLst>
                <a:ext uri="{FF2B5EF4-FFF2-40B4-BE49-F238E27FC236}">
                  <a16:creationId xmlns:a16="http://schemas.microsoft.com/office/drawing/2014/main" id="{FCC977FD-71EF-4372-ABAF-5747D89E7A6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8" name="TextBox 127">
              <a:extLst>
                <a:ext uri="{FF2B5EF4-FFF2-40B4-BE49-F238E27FC236}">
                  <a16:creationId xmlns:a16="http://schemas.microsoft.com/office/drawing/2014/main" id="{3E5D7D14-6CA8-4D4D-8C2C-7C8AB0C779D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9" name="Group 128">
            <a:extLst>
              <a:ext uri="{FF2B5EF4-FFF2-40B4-BE49-F238E27FC236}">
                <a16:creationId xmlns:a16="http://schemas.microsoft.com/office/drawing/2014/main" id="{0C6B16E2-5278-4F7F-9A43-7B24A344A7C8}"/>
              </a:ext>
            </a:extLst>
          </p:cNvPr>
          <p:cNvGrpSpPr/>
          <p:nvPr/>
        </p:nvGrpSpPr>
        <p:grpSpPr bwMode="auto">
          <a:xfrm>
            <a:off x="3456584" y="5117807"/>
            <a:ext cx="269671" cy="272800"/>
            <a:chOff x="2361864" y="3068569"/>
            <a:chExt cx="269638" cy="273000"/>
          </a:xfrm>
          <a:effectLst>
            <a:outerShdw blurRad="12700" dir="4140000" algn="ctr" rotWithShape="0">
              <a:srgbClr val="000000">
                <a:alpha val="21000"/>
              </a:srgbClr>
            </a:outerShdw>
          </a:effectLst>
        </p:grpSpPr>
        <p:sp>
          <p:nvSpPr>
            <p:cNvPr id="130" name="Oval 129">
              <a:extLst>
                <a:ext uri="{FF2B5EF4-FFF2-40B4-BE49-F238E27FC236}">
                  <a16:creationId xmlns:a16="http://schemas.microsoft.com/office/drawing/2014/main" id="{A13452BE-00FE-4F0C-BDB5-5D74EB05C7B1}"/>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1" name="TextBox 150">
              <a:extLst>
                <a:ext uri="{FF2B5EF4-FFF2-40B4-BE49-F238E27FC236}">
                  <a16:creationId xmlns:a16="http://schemas.microsoft.com/office/drawing/2014/main" id="{6CC43DC6-992F-4888-A1EB-163D6DE932E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52" name="Group 151">
            <a:extLst>
              <a:ext uri="{FF2B5EF4-FFF2-40B4-BE49-F238E27FC236}">
                <a16:creationId xmlns:a16="http://schemas.microsoft.com/office/drawing/2014/main" id="{7AB6E343-5DE0-4211-AF52-FD395A2EE7FD}"/>
              </a:ext>
            </a:extLst>
          </p:cNvPr>
          <p:cNvGrpSpPr/>
          <p:nvPr/>
        </p:nvGrpSpPr>
        <p:grpSpPr bwMode="auto">
          <a:xfrm>
            <a:off x="3777715" y="5117807"/>
            <a:ext cx="269671" cy="272800"/>
            <a:chOff x="2361864" y="3068569"/>
            <a:chExt cx="269638" cy="273000"/>
          </a:xfrm>
          <a:effectLst>
            <a:outerShdw blurRad="12700" dir="4140000" algn="ctr" rotWithShape="0">
              <a:srgbClr val="000000">
                <a:alpha val="21000"/>
              </a:srgbClr>
            </a:outerShdw>
          </a:effectLst>
        </p:grpSpPr>
        <p:sp>
          <p:nvSpPr>
            <p:cNvPr id="155" name="Oval 154">
              <a:extLst>
                <a:ext uri="{FF2B5EF4-FFF2-40B4-BE49-F238E27FC236}">
                  <a16:creationId xmlns:a16="http://schemas.microsoft.com/office/drawing/2014/main" id="{E04921DB-1B64-473C-A9E4-0B16C55FC14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6" name="TextBox 155">
              <a:extLst>
                <a:ext uri="{FF2B5EF4-FFF2-40B4-BE49-F238E27FC236}">
                  <a16:creationId xmlns:a16="http://schemas.microsoft.com/office/drawing/2014/main" id="{8CED408B-C7D2-48EB-A42E-1DFB7302C97A}"/>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57" name="Group 156">
            <a:extLst>
              <a:ext uri="{FF2B5EF4-FFF2-40B4-BE49-F238E27FC236}">
                <a16:creationId xmlns:a16="http://schemas.microsoft.com/office/drawing/2014/main" id="{F65BB97E-7608-4998-9287-9A6A5184B12A}"/>
              </a:ext>
            </a:extLst>
          </p:cNvPr>
          <p:cNvGrpSpPr/>
          <p:nvPr/>
        </p:nvGrpSpPr>
        <p:grpSpPr bwMode="auto">
          <a:xfrm>
            <a:off x="4098845" y="5117807"/>
            <a:ext cx="269671" cy="272800"/>
            <a:chOff x="2361864" y="3068569"/>
            <a:chExt cx="269638" cy="273000"/>
          </a:xfrm>
          <a:effectLst>
            <a:outerShdw blurRad="12700" dir="4140000" algn="ctr" rotWithShape="0">
              <a:srgbClr val="000000">
                <a:alpha val="21000"/>
              </a:srgbClr>
            </a:outerShdw>
          </a:effectLst>
        </p:grpSpPr>
        <p:sp>
          <p:nvSpPr>
            <p:cNvPr id="158" name="Oval 157">
              <a:extLst>
                <a:ext uri="{FF2B5EF4-FFF2-40B4-BE49-F238E27FC236}">
                  <a16:creationId xmlns:a16="http://schemas.microsoft.com/office/drawing/2014/main" id="{2216EFB5-E2BF-4DF3-895F-03F7EBC34BD8}"/>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9" name="TextBox 158">
              <a:extLst>
                <a:ext uri="{FF2B5EF4-FFF2-40B4-BE49-F238E27FC236}">
                  <a16:creationId xmlns:a16="http://schemas.microsoft.com/office/drawing/2014/main" id="{C4FB9C2A-2C6B-49CA-B20C-FFFA1774536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60" name="Group 159">
            <a:extLst>
              <a:ext uri="{FF2B5EF4-FFF2-40B4-BE49-F238E27FC236}">
                <a16:creationId xmlns:a16="http://schemas.microsoft.com/office/drawing/2014/main" id="{9944C3B8-65B3-4A03-BD36-EAE5A41DE3D2}"/>
              </a:ext>
            </a:extLst>
          </p:cNvPr>
          <p:cNvGrpSpPr/>
          <p:nvPr/>
        </p:nvGrpSpPr>
        <p:grpSpPr bwMode="auto">
          <a:xfrm>
            <a:off x="3456584" y="5426306"/>
            <a:ext cx="269671" cy="272800"/>
            <a:chOff x="2361864" y="3068569"/>
            <a:chExt cx="269638" cy="273000"/>
          </a:xfrm>
          <a:effectLst>
            <a:outerShdw blurRad="12700" dir="4140000" algn="ctr" rotWithShape="0">
              <a:srgbClr val="000000">
                <a:alpha val="21000"/>
              </a:srgbClr>
            </a:outerShdw>
          </a:effectLst>
        </p:grpSpPr>
        <p:sp>
          <p:nvSpPr>
            <p:cNvPr id="161" name="Oval 160">
              <a:extLst>
                <a:ext uri="{FF2B5EF4-FFF2-40B4-BE49-F238E27FC236}">
                  <a16:creationId xmlns:a16="http://schemas.microsoft.com/office/drawing/2014/main" id="{0504287B-A967-423E-8F57-A20DCF78CB62}"/>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2" name="TextBox 161">
              <a:extLst>
                <a:ext uri="{FF2B5EF4-FFF2-40B4-BE49-F238E27FC236}">
                  <a16:creationId xmlns:a16="http://schemas.microsoft.com/office/drawing/2014/main" id="{DCB4BD82-5F67-4EB6-BED4-4A0AFAD8BEB8}"/>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63" name="Group 162">
            <a:extLst>
              <a:ext uri="{FF2B5EF4-FFF2-40B4-BE49-F238E27FC236}">
                <a16:creationId xmlns:a16="http://schemas.microsoft.com/office/drawing/2014/main" id="{F6BFB138-081D-4DF3-A0A6-DCD4A35A9A77}"/>
              </a:ext>
            </a:extLst>
          </p:cNvPr>
          <p:cNvGrpSpPr/>
          <p:nvPr/>
        </p:nvGrpSpPr>
        <p:grpSpPr bwMode="auto">
          <a:xfrm>
            <a:off x="3777715" y="5426306"/>
            <a:ext cx="269671" cy="272800"/>
            <a:chOff x="2361864" y="3068569"/>
            <a:chExt cx="269638" cy="273000"/>
          </a:xfrm>
          <a:effectLst>
            <a:outerShdw blurRad="12700" dir="4140000" algn="ctr" rotWithShape="0">
              <a:srgbClr val="000000">
                <a:alpha val="21000"/>
              </a:srgbClr>
            </a:outerShdw>
          </a:effectLst>
        </p:grpSpPr>
        <p:sp>
          <p:nvSpPr>
            <p:cNvPr id="164" name="Oval 163">
              <a:extLst>
                <a:ext uri="{FF2B5EF4-FFF2-40B4-BE49-F238E27FC236}">
                  <a16:creationId xmlns:a16="http://schemas.microsoft.com/office/drawing/2014/main" id="{AF393E3B-6417-40FB-A1A2-1DFABC31D79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5" name="TextBox 164">
              <a:extLst>
                <a:ext uri="{FF2B5EF4-FFF2-40B4-BE49-F238E27FC236}">
                  <a16:creationId xmlns:a16="http://schemas.microsoft.com/office/drawing/2014/main" id="{9F55D617-EC9C-40D3-898F-6C7BE2DF297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66" name="Group 165">
            <a:extLst>
              <a:ext uri="{FF2B5EF4-FFF2-40B4-BE49-F238E27FC236}">
                <a16:creationId xmlns:a16="http://schemas.microsoft.com/office/drawing/2014/main" id="{8CA0B1A6-9A04-4D2F-9853-64E8308DDD6C}"/>
              </a:ext>
            </a:extLst>
          </p:cNvPr>
          <p:cNvGrpSpPr/>
          <p:nvPr/>
        </p:nvGrpSpPr>
        <p:grpSpPr bwMode="auto">
          <a:xfrm>
            <a:off x="4098845" y="5426306"/>
            <a:ext cx="269671" cy="272800"/>
            <a:chOff x="2361864" y="3068569"/>
            <a:chExt cx="269638" cy="273000"/>
          </a:xfrm>
          <a:effectLst>
            <a:outerShdw blurRad="12700" dir="4140000" algn="ctr" rotWithShape="0">
              <a:srgbClr val="000000">
                <a:alpha val="21000"/>
              </a:srgbClr>
            </a:outerShdw>
          </a:effectLst>
        </p:grpSpPr>
        <p:sp>
          <p:nvSpPr>
            <p:cNvPr id="167" name="Oval 166">
              <a:extLst>
                <a:ext uri="{FF2B5EF4-FFF2-40B4-BE49-F238E27FC236}">
                  <a16:creationId xmlns:a16="http://schemas.microsoft.com/office/drawing/2014/main" id="{4868474A-130B-48CD-933D-CB7116E3B39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8" name="TextBox 167">
              <a:extLst>
                <a:ext uri="{FF2B5EF4-FFF2-40B4-BE49-F238E27FC236}">
                  <a16:creationId xmlns:a16="http://schemas.microsoft.com/office/drawing/2014/main" id="{1338ED75-322F-4A41-B22B-8FDA265A963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69" name="Group 168">
            <a:extLst>
              <a:ext uri="{FF2B5EF4-FFF2-40B4-BE49-F238E27FC236}">
                <a16:creationId xmlns:a16="http://schemas.microsoft.com/office/drawing/2014/main" id="{CAFF4875-A7E9-438A-A0F2-029222A68AE0}"/>
              </a:ext>
            </a:extLst>
          </p:cNvPr>
          <p:cNvGrpSpPr/>
          <p:nvPr/>
        </p:nvGrpSpPr>
        <p:grpSpPr>
          <a:xfrm>
            <a:off x="2248704" y="4792638"/>
            <a:ext cx="369998" cy="307738"/>
            <a:chOff x="2314065" y="3052881"/>
            <a:chExt cx="369998" cy="307738"/>
          </a:xfrm>
          <a:effectLst>
            <a:outerShdw blurRad="12700" dir="4140000" algn="ctr" rotWithShape="0">
              <a:srgbClr val="000000">
                <a:alpha val="21000"/>
              </a:srgbClr>
            </a:outerShdw>
          </a:effectLst>
        </p:grpSpPr>
        <p:sp>
          <p:nvSpPr>
            <p:cNvPr id="170" name="Oval 169">
              <a:extLst>
                <a:ext uri="{FF2B5EF4-FFF2-40B4-BE49-F238E27FC236}">
                  <a16:creationId xmlns:a16="http://schemas.microsoft.com/office/drawing/2014/main" id="{2EBCA057-7386-455A-AFB1-A41F4B4F76D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1" name="TextBox 170">
              <a:extLst>
                <a:ext uri="{FF2B5EF4-FFF2-40B4-BE49-F238E27FC236}">
                  <a16:creationId xmlns:a16="http://schemas.microsoft.com/office/drawing/2014/main" id="{48CD9E89-15A1-46EF-A7D4-FA808ACB43A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2" name="Group 171">
            <a:extLst>
              <a:ext uri="{FF2B5EF4-FFF2-40B4-BE49-F238E27FC236}">
                <a16:creationId xmlns:a16="http://schemas.microsoft.com/office/drawing/2014/main" id="{B57804F0-5608-42EA-92B9-F7CB0C8675A2}"/>
              </a:ext>
            </a:extLst>
          </p:cNvPr>
          <p:cNvGrpSpPr/>
          <p:nvPr/>
        </p:nvGrpSpPr>
        <p:grpSpPr>
          <a:xfrm>
            <a:off x="2593149" y="4792638"/>
            <a:ext cx="369998" cy="307738"/>
            <a:chOff x="2314065" y="3052881"/>
            <a:chExt cx="369998" cy="307738"/>
          </a:xfrm>
          <a:effectLst>
            <a:outerShdw blurRad="12700" dir="4140000" algn="ctr" rotWithShape="0">
              <a:srgbClr val="000000">
                <a:alpha val="21000"/>
              </a:srgbClr>
            </a:outerShdw>
          </a:effectLst>
        </p:grpSpPr>
        <p:sp>
          <p:nvSpPr>
            <p:cNvPr id="173" name="Oval 172">
              <a:extLst>
                <a:ext uri="{FF2B5EF4-FFF2-40B4-BE49-F238E27FC236}">
                  <a16:creationId xmlns:a16="http://schemas.microsoft.com/office/drawing/2014/main" id="{3817E494-2FFF-48FE-866E-55F3CD5E3186}"/>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 name="TextBox 173">
              <a:extLst>
                <a:ext uri="{FF2B5EF4-FFF2-40B4-BE49-F238E27FC236}">
                  <a16:creationId xmlns:a16="http://schemas.microsoft.com/office/drawing/2014/main" id="{60335CC1-91C6-4B0F-B92D-ED193BCABC5A}"/>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5" name="Group 174">
            <a:extLst>
              <a:ext uri="{FF2B5EF4-FFF2-40B4-BE49-F238E27FC236}">
                <a16:creationId xmlns:a16="http://schemas.microsoft.com/office/drawing/2014/main" id="{8CA9CFAE-1E16-4AC6-821F-70E446D8A7B5}"/>
              </a:ext>
            </a:extLst>
          </p:cNvPr>
          <p:cNvGrpSpPr/>
          <p:nvPr/>
        </p:nvGrpSpPr>
        <p:grpSpPr>
          <a:xfrm>
            <a:off x="2937595" y="4792638"/>
            <a:ext cx="369998" cy="307738"/>
            <a:chOff x="2314065" y="3052881"/>
            <a:chExt cx="369998" cy="307738"/>
          </a:xfrm>
          <a:effectLst>
            <a:outerShdw blurRad="12700" dir="4140000" algn="ctr" rotWithShape="0">
              <a:srgbClr val="000000">
                <a:alpha val="21000"/>
              </a:srgbClr>
            </a:outerShdw>
          </a:effectLst>
        </p:grpSpPr>
        <p:sp>
          <p:nvSpPr>
            <p:cNvPr id="176" name="Oval 175">
              <a:extLst>
                <a:ext uri="{FF2B5EF4-FFF2-40B4-BE49-F238E27FC236}">
                  <a16:creationId xmlns:a16="http://schemas.microsoft.com/office/drawing/2014/main" id="{F756E483-1576-43B8-ABFC-50066668156A}"/>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7" name="TextBox 176">
              <a:extLst>
                <a:ext uri="{FF2B5EF4-FFF2-40B4-BE49-F238E27FC236}">
                  <a16:creationId xmlns:a16="http://schemas.microsoft.com/office/drawing/2014/main" id="{7DB2A1BB-4791-4024-9B30-C94106F2B815}"/>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5" name="TextBox 4">
            <a:extLst>
              <a:ext uri="{FF2B5EF4-FFF2-40B4-BE49-F238E27FC236}">
                <a16:creationId xmlns:a16="http://schemas.microsoft.com/office/drawing/2014/main" id="{2E35B026-DF76-4678-87FD-DC63AE055B4C}"/>
              </a:ext>
            </a:extLst>
          </p:cNvPr>
          <p:cNvSpPr txBox="1"/>
          <p:nvPr/>
        </p:nvSpPr>
        <p:spPr>
          <a:xfrm>
            <a:off x="5292508" y="3894887"/>
            <a:ext cx="355107" cy="400110"/>
          </a:xfrm>
          <a:prstGeom prst="rect">
            <a:avLst/>
          </a:prstGeom>
          <a:noFill/>
        </p:spPr>
        <p:txBody>
          <a:bodyPr wrap="square" rtlCol="0">
            <a:spAutoFit/>
          </a:bodyPr>
          <a:lstStyle/>
          <a:p>
            <a:pPr algn="ctr"/>
            <a:r>
              <a:rPr lang="en-GB" sz="2000" dirty="0">
                <a:solidFill>
                  <a:srgbClr val="32B3A2"/>
                </a:solidFill>
              </a:rPr>
              <a:t>2</a:t>
            </a:r>
          </a:p>
        </p:txBody>
      </p:sp>
      <p:sp>
        <p:nvSpPr>
          <p:cNvPr id="179" name="TextBox 178">
            <a:extLst>
              <a:ext uri="{FF2B5EF4-FFF2-40B4-BE49-F238E27FC236}">
                <a16:creationId xmlns:a16="http://schemas.microsoft.com/office/drawing/2014/main" id="{E561BA55-A806-481F-9228-2CC3DCDEA243}"/>
              </a:ext>
            </a:extLst>
          </p:cNvPr>
          <p:cNvSpPr txBox="1"/>
          <p:nvPr/>
        </p:nvSpPr>
        <p:spPr>
          <a:xfrm>
            <a:off x="5292508" y="4282360"/>
            <a:ext cx="355107" cy="400110"/>
          </a:xfrm>
          <a:prstGeom prst="rect">
            <a:avLst/>
          </a:prstGeom>
          <a:noFill/>
        </p:spPr>
        <p:txBody>
          <a:bodyPr wrap="square" rtlCol="0">
            <a:spAutoFit/>
          </a:bodyPr>
          <a:lstStyle/>
          <a:p>
            <a:pPr algn="ctr"/>
            <a:r>
              <a:rPr lang="en-GB" sz="2000" dirty="0">
                <a:solidFill>
                  <a:srgbClr val="32B3A2"/>
                </a:solidFill>
              </a:rPr>
              <a:t>3</a:t>
            </a:r>
          </a:p>
        </p:txBody>
      </p:sp>
      <p:sp>
        <p:nvSpPr>
          <p:cNvPr id="180" name="TextBox 179">
            <a:extLst>
              <a:ext uri="{FF2B5EF4-FFF2-40B4-BE49-F238E27FC236}">
                <a16:creationId xmlns:a16="http://schemas.microsoft.com/office/drawing/2014/main" id="{16A28517-B63A-49A6-B2B6-92A2F152E1E0}"/>
              </a:ext>
            </a:extLst>
          </p:cNvPr>
          <p:cNvSpPr txBox="1"/>
          <p:nvPr/>
        </p:nvSpPr>
        <p:spPr>
          <a:xfrm>
            <a:off x="5773743" y="3882250"/>
            <a:ext cx="355107" cy="400110"/>
          </a:xfrm>
          <a:prstGeom prst="rect">
            <a:avLst/>
          </a:prstGeom>
          <a:noFill/>
        </p:spPr>
        <p:txBody>
          <a:bodyPr wrap="square" rtlCol="0">
            <a:spAutoFit/>
          </a:bodyPr>
          <a:lstStyle/>
          <a:p>
            <a:pPr algn="ctr"/>
            <a:r>
              <a:rPr lang="en-GB" sz="2000" dirty="0">
                <a:solidFill>
                  <a:srgbClr val="F9B000"/>
                </a:solidFill>
              </a:rPr>
              <a:t>4</a:t>
            </a:r>
          </a:p>
        </p:txBody>
      </p:sp>
      <p:sp>
        <p:nvSpPr>
          <p:cNvPr id="181" name="TextBox 180">
            <a:extLst>
              <a:ext uri="{FF2B5EF4-FFF2-40B4-BE49-F238E27FC236}">
                <a16:creationId xmlns:a16="http://schemas.microsoft.com/office/drawing/2014/main" id="{7D983B6B-EE0E-44E1-8CCC-D3CA148B9D7D}"/>
              </a:ext>
            </a:extLst>
          </p:cNvPr>
          <p:cNvSpPr txBox="1"/>
          <p:nvPr/>
        </p:nvSpPr>
        <p:spPr>
          <a:xfrm>
            <a:off x="5773743" y="4269723"/>
            <a:ext cx="355107" cy="400110"/>
          </a:xfrm>
          <a:prstGeom prst="rect">
            <a:avLst/>
          </a:prstGeom>
          <a:noFill/>
        </p:spPr>
        <p:txBody>
          <a:bodyPr wrap="square" rtlCol="0">
            <a:spAutoFit/>
          </a:bodyPr>
          <a:lstStyle/>
          <a:p>
            <a:pPr algn="ctr"/>
            <a:r>
              <a:rPr lang="en-GB" sz="2000" dirty="0">
                <a:solidFill>
                  <a:srgbClr val="F9B000"/>
                </a:solidFill>
              </a:rPr>
              <a:t>3</a:t>
            </a:r>
          </a:p>
        </p:txBody>
      </p:sp>
      <p:sp>
        <p:nvSpPr>
          <p:cNvPr id="182" name="TextBox 181">
            <a:extLst>
              <a:ext uri="{FF2B5EF4-FFF2-40B4-BE49-F238E27FC236}">
                <a16:creationId xmlns:a16="http://schemas.microsoft.com/office/drawing/2014/main" id="{938A61B5-84D8-4ADA-BC16-CFC9B521D2DE}"/>
              </a:ext>
            </a:extLst>
          </p:cNvPr>
          <p:cNvSpPr txBox="1"/>
          <p:nvPr/>
        </p:nvSpPr>
        <p:spPr>
          <a:xfrm>
            <a:off x="6246100" y="3907524"/>
            <a:ext cx="355107" cy="400110"/>
          </a:xfrm>
          <a:prstGeom prst="rect">
            <a:avLst/>
          </a:prstGeom>
          <a:noFill/>
        </p:spPr>
        <p:txBody>
          <a:bodyPr wrap="square" rtlCol="0">
            <a:spAutoFit/>
          </a:bodyPr>
          <a:lstStyle/>
          <a:p>
            <a:pPr algn="ctr"/>
            <a:r>
              <a:rPr lang="en-GB" sz="2000" dirty="0">
                <a:solidFill>
                  <a:srgbClr val="E61F67"/>
                </a:solidFill>
              </a:rPr>
              <a:t>5</a:t>
            </a:r>
          </a:p>
        </p:txBody>
      </p:sp>
      <p:sp>
        <p:nvSpPr>
          <p:cNvPr id="183" name="TextBox 182">
            <a:extLst>
              <a:ext uri="{FF2B5EF4-FFF2-40B4-BE49-F238E27FC236}">
                <a16:creationId xmlns:a16="http://schemas.microsoft.com/office/drawing/2014/main" id="{299ACD4E-31FD-441C-B240-651B20EA6377}"/>
              </a:ext>
            </a:extLst>
          </p:cNvPr>
          <p:cNvSpPr txBox="1"/>
          <p:nvPr/>
        </p:nvSpPr>
        <p:spPr>
          <a:xfrm>
            <a:off x="6246100" y="4294997"/>
            <a:ext cx="355107" cy="400110"/>
          </a:xfrm>
          <a:prstGeom prst="rect">
            <a:avLst/>
          </a:prstGeom>
          <a:noFill/>
        </p:spPr>
        <p:txBody>
          <a:bodyPr wrap="square" rtlCol="0">
            <a:spAutoFit/>
          </a:bodyPr>
          <a:lstStyle/>
          <a:p>
            <a:pPr algn="ctr"/>
            <a:r>
              <a:rPr lang="en-GB" sz="2000" dirty="0">
                <a:solidFill>
                  <a:srgbClr val="E61F67"/>
                </a:solidFill>
              </a:rPr>
              <a:t>9</a:t>
            </a:r>
          </a:p>
        </p:txBody>
      </p:sp>
      <p:cxnSp>
        <p:nvCxnSpPr>
          <p:cNvPr id="8" name="Straight Connector 7">
            <a:extLst>
              <a:ext uri="{FF2B5EF4-FFF2-40B4-BE49-F238E27FC236}">
                <a16:creationId xmlns:a16="http://schemas.microsoft.com/office/drawing/2014/main" id="{EE9BBFDB-8BAF-42C4-9A3F-22F52B163CC6}"/>
              </a:ext>
            </a:extLst>
          </p:cNvPr>
          <p:cNvCxnSpPr/>
          <p:nvPr/>
        </p:nvCxnSpPr>
        <p:spPr>
          <a:xfrm>
            <a:off x="3452753" y="3859106"/>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27EEF8C9-60A8-4BD4-8323-C69A4F44C4D4}"/>
              </a:ext>
            </a:extLst>
          </p:cNvPr>
          <p:cNvCxnSpPr/>
          <p:nvPr/>
        </p:nvCxnSpPr>
        <p:spPr>
          <a:xfrm>
            <a:off x="3769449" y="3849907"/>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41E387CE-BE85-4E65-A4A1-F1E03BEF3941}"/>
              </a:ext>
            </a:extLst>
          </p:cNvPr>
          <p:cNvCxnSpPr/>
          <p:nvPr/>
        </p:nvCxnSpPr>
        <p:spPr>
          <a:xfrm>
            <a:off x="4103588" y="3849907"/>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CF182776-F266-489B-812A-5BD4C60DC8B1}"/>
              </a:ext>
            </a:extLst>
          </p:cNvPr>
          <p:cNvCxnSpPr/>
          <p:nvPr/>
        </p:nvCxnSpPr>
        <p:spPr>
          <a:xfrm>
            <a:off x="3451489" y="4173945"/>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D16E86F1-9F04-40DA-9E94-D21ECD7E28D5}"/>
              </a:ext>
            </a:extLst>
          </p:cNvPr>
          <p:cNvCxnSpPr/>
          <p:nvPr/>
        </p:nvCxnSpPr>
        <p:spPr>
          <a:xfrm>
            <a:off x="3777421" y="4164746"/>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1038B1F0-D459-4008-8920-ECC4A5449E13}"/>
              </a:ext>
            </a:extLst>
          </p:cNvPr>
          <p:cNvCxnSpPr/>
          <p:nvPr/>
        </p:nvCxnSpPr>
        <p:spPr>
          <a:xfrm>
            <a:off x="3459904" y="4819146"/>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5A497770-E6D0-47F6-AF41-60F5917809A6}"/>
              </a:ext>
            </a:extLst>
          </p:cNvPr>
          <p:cNvCxnSpPr/>
          <p:nvPr/>
        </p:nvCxnSpPr>
        <p:spPr>
          <a:xfrm>
            <a:off x="3767364" y="4791475"/>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22A6FDDC-59A7-48F6-850B-0C4628E0DADF}"/>
              </a:ext>
            </a:extLst>
          </p:cNvPr>
          <p:cNvCxnSpPr/>
          <p:nvPr/>
        </p:nvCxnSpPr>
        <p:spPr>
          <a:xfrm>
            <a:off x="4101503" y="4791475"/>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D04E07DA-DA89-4CA8-AF72-C8CDC862505F}"/>
              </a:ext>
            </a:extLst>
          </p:cNvPr>
          <p:cNvCxnSpPr/>
          <p:nvPr/>
        </p:nvCxnSpPr>
        <p:spPr>
          <a:xfrm>
            <a:off x="3458640" y="5133985"/>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7A52BF48-7F7E-44AA-85F7-A0EB6E61EAA0}"/>
              </a:ext>
            </a:extLst>
          </p:cNvPr>
          <p:cNvCxnSpPr/>
          <p:nvPr/>
        </p:nvCxnSpPr>
        <p:spPr>
          <a:xfrm>
            <a:off x="3766100" y="5106314"/>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35" name="Group 134">
            <a:extLst>
              <a:ext uri="{FF2B5EF4-FFF2-40B4-BE49-F238E27FC236}">
                <a16:creationId xmlns:a16="http://schemas.microsoft.com/office/drawing/2014/main" id="{F71B2FEF-796B-40A4-8073-5F660B794874}"/>
              </a:ext>
            </a:extLst>
          </p:cNvPr>
          <p:cNvGrpSpPr/>
          <p:nvPr/>
        </p:nvGrpSpPr>
        <p:grpSpPr>
          <a:xfrm>
            <a:off x="2248224" y="5140813"/>
            <a:ext cx="369998" cy="307738"/>
            <a:chOff x="2314065" y="3052881"/>
            <a:chExt cx="369998" cy="307738"/>
          </a:xfrm>
          <a:effectLst>
            <a:outerShdw blurRad="12700" dir="4140000" algn="ctr" rotWithShape="0">
              <a:srgbClr val="000000">
                <a:alpha val="21000"/>
              </a:srgbClr>
            </a:outerShdw>
          </a:effectLst>
        </p:grpSpPr>
        <p:sp>
          <p:nvSpPr>
            <p:cNvPr id="136" name="Oval 135">
              <a:extLst>
                <a:ext uri="{FF2B5EF4-FFF2-40B4-BE49-F238E27FC236}">
                  <a16:creationId xmlns:a16="http://schemas.microsoft.com/office/drawing/2014/main" id="{C6D67F3E-F0F4-46C0-AA3E-F02E92710935}"/>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7" name="TextBox 136">
              <a:extLst>
                <a:ext uri="{FF2B5EF4-FFF2-40B4-BE49-F238E27FC236}">
                  <a16:creationId xmlns:a16="http://schemas.microsoft.com/office/drawing/2014/main" id="{1AA819B2-2C06-4638-A442-F501C4DC383C}"/>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138" name="TextBox 137">
            <a:extLst>
              <a:ext uri="{FF2B5EF4-FFF2-40B4-BE49-F238E27FC236}">
                <a16:creationId xmlns:a16="http://schemas.microsoft.com/office/drawing/2014/main" id="{1A42662C-F0A2-43E1-803D-B6213F92052C}"/>
              </a:ext>
            </a:extLst>
          </p:cNvPr>
          <p:cNvSpPr txBox="1"/>
          <p:nvPr/>
        </p:nvSpPr>
        <p:spPr>
          <a:xfrm>
            <a:off x="5766222" y="5081396"/>
            <a:ext cx="355107" cy="400110"/>
          </a:xfrm>
          <a:prstGeom prst="rect">
            <a:avLst/>
          </a:prstGeom>
          <a:noFill/>
        </p:spPr>
        <p:txBody>
          <a:bodyPr wrap="square" rtlCol="0">
            <a:spAutoFit/>
          </a:bodyPr>
          <a:lstStyle/>
          <a:p>
            <a:pPr algn="ctr"/>
            <a:r>
              <a:rPr lang="en-GB" sz="2000" dirty="0">
                <a:solidFill>
                  <a:srgbClr val="F9B000"/>
                </a:solidFill>
              </a:rPr>
              <a:t>1</a:t>
            </a:r>
          </a:p>
        </p:txBody>
      </p:sp>
      <p:sp>
        <p:nvSpPr>
          <p:cNvPr id="140" name="TextBox 139">
            <a:extLst>
              <a:ext uri="{FF2B5EF4-FFF2-40B4-BE49-F238E27FC236}">
                <a16:creationId xmlns:a16="http://schemas.microsoft.com/office/drawing/2014/main" id="{D53569AC-2240-40A2-B624-F51F32510091}"/>
              </a:ext>
            </a:extLst>
          </p:cNvPr>
          <p:cNvSpPr txBox="1"/>
          <p:nvPr/>
        </p:nvSpPr>
        <p:spPr>
          <a:xfrm>
            <a:off x="5766222" y="4698408"/>
            <a:ext cx="355107" cy="400110"/>
          </a:xfrm>
          <a:prstGeom prst="rect">
            <a:avLst/>
          </a:prstGeom>
          <a:noFill/>
        </p:spPr>
        <p:txBody>
          <a:bodyPr wrap="square" rtlCol="0">
            <a:spAutoFit/>
          </a:bodyPr>
          <a:lstStyle/>
          <a:p>
            <a:pPr algn="ctr"/>
            <a:r>
              <a:rPr lang="en-GB" sz="2000" dirty="0">
                <a:solidFill>
                  <a:srgbClr val="F9B000"/>
                </a:solidFill>
              </a:rPr>
              <a:t>8</a:t>
            </a:r>
          </a:p>
        </p:txBody>
      </p:sp>
      <p:sp>
        <p:nvSpPr>
          <p:cNvPr id="141" name="TextBox 140">
            <a:extLst>
              <a:ext uri="{FF2B5EF4-FFF2-40B4-BE49-F238E27FC236}">
                <a16:creationId xmlns:a16="http://schemas.microsoft.com/office/drawing/2014/main" id="{9A9DE62E-72BA-47F8-B93B-550F66F75AA2}"/>
              </a:ext>
            </a:extLst>
          </p:cNvPr>
          <p:cNvSpPr txBox="1"/>
          <p:nvPr/>
        </p:nvSpPr>
        <p:spPr>
          <a:xfrm>
            <a:off x="6255625" y="4667509"/>
            <a:ext cx="355107" cy="400110"/>
          </a:xfrm>
          <a:prstGeom prst="rect">
            <a:avLst/>
          </a:prstGeom>
          <a:noFill/>
        </p:spPr>
        <p:txBody>
          <a:bodyPr wrap="square" rtlCol="0">
            <a:spAutoFit/>
          </a:bodyPr>
          <a:lstStyle/>
          <a:p>
            <a:pPr algn="ctr"/>
            <a:r>
              <a:rPr lang="en-GB" sz="2000" dirty="0">
                <a:solidFill>
                  <a:srgbClr val="E61F67"/>
                </a:solidFill>
              </a:rPr>
              <a:t>4</a:t>
            </a:r>
          </a:p>
        </p:txBody>
      </p:sp>
    </p:spTree>
    <p:extLst>
      <p:ext uri="{BB962C8B-B14F-4D97-AF65-F5344CB8AC3E}">
        <p14:creationId xmlns:p14="http://schemas.microsoft.com/office/powerpoint/2010/main" val="3239686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nodeType="clickEffect">
                                  <p:stCondLst>
                                    <p:cond delay="0"/>
                                  </p:stCondLst>
                                  <p:childTnLst>
                                    <p:animEffect transition="out" filter="fade">
                                      <p:cBhvr>
                                        <p:cTn id="13" dur="300" tmFilter="0, 0; .2, .5; .8, .5; 1, 0"/>
                                        <p:tgtEl>
                                          <p:spTgt spid="59"/>
                                        </p:tgtEl>
                                      </p:cBhvr>
                                    </p:animEffect>
                                    <p:animScale>
                                      <p:cBhvr>
                                        <p:cTn id="14" dur="150" autoRev="1" fill="hold"/>
                                        <p:tgtEl>
                                          <p:spTgt spid="59"/>
                                        </p:tgtEl>
                                      </p:cBhvr>
                                      <p:by x="105000" y="105000"/>
                                    </p:animScale>
                                  </p:childTnLst>
                                </p:cTn>
                              </p:par>
                            </p:childTnLst>
                          </p:cTn>
                        </p:par>
                        <p:par>
                          <p:cTn id="15" fill="hold">
                            <p:stCondLst>
                              <p:cond delay="300"/>
                            </p:stCondLst>
                            <p:childTnLst>
                              <p:par>
                                <p:cTn id="16" presetID="26" presetClass="emph" presetSubtype="0" fill="hold" nodeType="afterEffect">
                                  <p:stCondLst>
                                    <p:cond delay="0"/>
                                  </p:stCondLst>
                                  <p:childTnLst>
                                    <p:animEffect transition="out" filter="fade">
                                      <p:cBhvr>
                                        <p:cTn id="17" dur="300" tmFilter="0, 0; .2, .5; .8, .5; 1, 0"/>
                                        <p:tgtEl>
                                          <p:spTgt spid="88"/>
                                        </p:tgtEl>
                                      </p:cBhvr>
                                    </p:animEffect>
                                    <p:animScale>
                                      <p:cBhvr>
                                        <p:cTn id="18" dur="150" autoRev="1" fill="hold"/>
                                        <p:tgtEl>
                                          <p:spTgt spid="88"/>
                                        </p:tgtEl>
                                      </p:cBhvr>
                                      <p:by x="105000" y="105000"/>
                                    </p:animScale>
                                  </p:childTnLst>
                                </p:cTn>
                              </p:par>
                            </p:childTnLst>
                          </p:cTn>
                        </p:par>
                        <p:par>
                          <p:cTn id="19" fill="hold">
                            <p:stCondLst>
                              <p:cond delay="600"/>
                            </p:stCondLst>
                            <p:childTnLst>
                              <p:par>
                                <p:cTn id="20" presetID="26" presetClass="emph" presetSubtype="0" fill="hold" nodeType="afterEffect">
                                  <p:stCondLst>
                                    <p:cond delay="0"/>
                                  </p:stCondLst>
                                  <p:childTnLst>
                                    <p:animEffect transition="out" filter="fade">
                                      <p:cBhvr>
                                        <p:cTn id="21" dur="300" tmFilter="0, 0; .2, .5; .8, .5; 1, 0"/>
                                        <p:tgtEl>
                                          <p:spTgt spid="91"/>
                                        </p:tgtEl>
                                      </p:cBhvr>
                                    </p:animEffect>
                                    <p:animScale>
                                      <p:cBhvr>
                                        <p:cTn id="22" dur="150" autoRev="1" fill="hold"/>
                                        <p:tgtEl>
                                          <p:spTgt spid="91"/>
                                        </p:tgtEl>
                                      </p:cBhvr>
                                      <p:by x="105000" y="105000"/>
                                    </p:animScale>
                                  </p:childTnLst>
                                </p:cTn>
                              </p:par>
                            </p:childTnLst>
                          </p:cTn>
                        </p:par>
                        <p:par>
                          <p:cTn id="23" fill="hold">
                            <p:stCondLst>
                              <p:cond delay="900"/>
                            </p:stCondLst>
                            <p:childTnLst>
                              <p:par>
                                <p:cTn id="24" presetID="26" presetClass="emph" presetSubtype="0" fill="hold" nodeType="afterEffect">
                                  <p:stCondLst>
                                    <p:cond delay="0"/>
                                  </p:stCondLst>
                                  <p:childTnLst>
                                    <p:animEffect transition="out" filter="fade">
                                      <p:cBhvr>
                                        <p:cTn id="25" dur="300" tmFilter="0, 0; .2, .5; .8, .5; 1, 0"/>
                                        <p:tgtEl>
                                          <p:spTgt spid="94"/>
                                        </p:tgtEl>
                                      </p:cBhvr>
                                    </p:animEffect>
                                    <p:animScale>
                                      <p:cBhvr>
                                        <p:cTn id="26" dur="150" autoRev="1" fill="hold"/>
                                        <p:tgtEl>
                                          <p:spTgt spid="94"/>
                                        </p:tgtEl>
                                      </p:cBhvr>
                                      <p:by x="105000" y="105000"/>
                                    </p:animScale>
                                  </p:childTnLst>
                                </p:cTn>
                              </p:par>
                            </p:childTnLst>
                          </p:cTn>
                        </p:par>
                        <p:par>
                          <p:cTn id="27" fill="hold">
                            <p:stCondLst>
                              <p:cond delay="1200"/>
                            </p:stCondLst>
                            <p:childTnLst>
                              <p:par>
                                <p:cTn id="28" presetID="26" presetClass="emph" presetSubtype="0" fill="hold" nodeType="afterEffect">
                                  <p:stCondLst>
                                    <p:cond delay="0"/>
                                  </p:stCondLst>
                                  <p:childTnLst>
                                    <p:animEffect transition="out" filter="fade">
                                      <p:cBhvr>
                                        <p:cTn id="29" dur="300" tmFilter="0, 0; .2, .5; .8, .5; 1, 0"/>
                                        <p:tgtEl>
                                          <p:spTgt spid="169"/>
                                        </p:tgtEl>
                                      </p:cBhvr>
                                    </p:animEffect>
                                    <p:animScale>
                                      <p:cBhvr>
                                        <p:cTn id="30" dur="150" autoRev="1" fill="hold"/>
                                        <p:tgtEl>
                                          <p:spTgt spid="169"/>
                                        </p:tgtEl>
                                      </p:cBhvr>
                                      <p:by x="105000" y="105000"/>
                                    </p:animScale>
                                  </p:childTnLst>
                                </p:cTn>
                              </p:par>
                            </p:childTnLst>
                          </p:cTn>
                        </p:par>
                        <p:par>
                          <p:cTn id="31" fill="hold">
                            <p:stCondLst>
                              <p:cond delay="1500"/>
                            </p:stCondLst>
                            <p:childTnLst>
                              <p:par>
                                <p:cTn id="32" presetID="26" presetClass="emph" presetSubtype="0" fill="hold" nodeType="afterEffect">
                                  <p:stCondLst>
                                    <p:cond delay="0"/>
                                  </p:stCondLst>
                                  <p:childTnLst>
                                    <p:animEffect transition="out" filter="fade">
                                      <p:cBhvr>
                                        <p:cTn id="33" dur="300" tmFilter="0, 0; .2, .5; .8, .5; 1, 0"/>
                                        <p:tgtEl>
                                          <p:spTgt spid="172"/>
                                        </p:tgtEl>
                                      </p:cBhvr>
                                    </p:animEffect>
                                    <p:animScale>
                                      <p:cBhvr>
                                        <p:cTn id="34" dur="150" autoRev="1" fill="hold"/>
                                        <p:tgtEl>
                                          <p:spTgt spid="172"/>
                                        </p:tgtEl>
                                      </p:cBhvr>
                                      <p:by x="105000" y="105000"/>
                                    </p:animScale>
                                  </p:childTnLst>
                                </p:cTn>
                              </p:par>
                            </p:childTnLst>
                          </p:cTn>
                        </p:par>
                        <p:par>
                          <p:cTn id="35" fill="hold">
                            <p:stCondLst>
                              <p:cond delay="1800"/>
                            </p:stCondLst>
                            <p:childTnLst>
                              <p:par>
                                <p:cTn id="36" presetID="26" presetClass="emph" presetSubtype="0" fill="hold" nodeType="afterEffect">
                                  <p:stCondLst>
                                    <p:cond delay="0"/>
                                  </p:stCondLst>
                                  <p:childTnLst>
                                    <p:animEffect transition="out" filter="fade">
                                      <p:cBhvr>
                                        <p:cTn id="37" dur="300" tmFilter="0, 0; .2, .5; .8, .5; 1, 0"/>
                                        <p:tgtEl>
                                          <p:spTgt spid="175"/>
                                        </p:tgtEl>
                                      </p:cBhvr>
                                    </p:animEffect>
                                    <p:animScale>
                                      <p:cBhvr>
                                        <p:cTn id="38" dur="150" autoRev="1" fill="hold"/>
                                        <p:tgtEl>
                                          <p:spTgt spid="175"/>
                                        </p:tgtEl>
                                      </p:cBhvr>
                                      <p:by x="105000" y="105000"/>
                                    </p:animScale>
                                  </p:childTnLst>
                                </p:cTn>
                              </p:par>
                            </p:childTnLst>
                          </p:cTn>
                        </p:par>
                        <p:par>
                          <p:cTn id="39" fill="hold">
                            <p:stCondLst>
                              <p:cond delay="2100"/>
                            </p:stCondLst>
                            <p:childTnLst>
                              <p:par>
                                <p:cTn id="40" presetID="26" presetClass="emph" presetSubtype="0" fill="hold" nodeType="afterEffect">
                                  <p:stCondLst>
                                    <p:cond delay="0"/>
                                  </p:stCondLst>
                                  <p:childTnLst>
                                    <p:animEffect transition="out" filter="fade">
                                      <p:cBhvr>
                                        <p:cTn id="41" dur="300" tmFilter="0, 0; .2, .5; .8, .5; 1, 0"/>
                                        <p:tgtEl>
                                          <p:spTgt spid="135"/>
                                        </p:tgtEl>
                                      </p:cBhvr>
                                    </p:animEffect>
                                    <p:animScale>
                                      <p:cBhvr>
                                        <p:cTn id="42" dur="150" autoRev="1" fill="hold"/>
                                        <p:tgtEl>
                                          <p:spTgt spid="135"/>
                                        </p:tgtEl>
                                      </p:cBhvr>
                                      <p:by x="105000" y="105000"/>
                                    </p:animScale>
                                  </p:childTnLst>
                                </p:cTn>
                              </p:par>
                            </p:childTnLst>
                          </p:cTn>
                        </p:par>
                        <p:par>
                          <p:cTn id="43" fill="hold">
                            <p:stCondLst>
                              <p:cond delay="2400"/>
                            </p:stCondLst>
                            <p:childTnLst>
                              <p:par>
                                <p:cTn id="44" presetID="10" presetClass="entr" presetSubtype="0" fill="hold" grpId="0" nodeType="afterEffect">
                                  <p:stCondLst>
                                    <p:cond delay="0"/>
                                  </p:stCondLst>
                                  <p:childTnLst>
                                    <p:set>
                                      <p:cBhvr>
                                        <p:cTn id="45" dur="1" fill="hold">
                                          <p:stCondLst>
                                            <p:cond delay="0"/>
                                          </p:stCondLst>
                                        </p:cTn>
                                        <p:tgtEl>
                                          <p:spTgt spid="140"/>
                                        </p:tgtEl>
                                        <p:attrNameLst>
                                          <p:attrName>style.visibility</p:attrName>
                                        </p:attrNameLst>
                                      </p:cBhvr>
                                      <p:to>
                                        <p:strVal val="visible"/>
                                      </p:to>
                                    </p:set>
                                    <p:animEffect transition="in" filter="fade">
                                      <p:cBhvr>
                                        <p:cTn id="46"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14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Picture 7" descr="A picture containing outdoor, water, small, large&#10;&#10;Description automatically generated">
            <a:extLst>
              <a:ext uri="{FF2B5EF4-FFF2-40B4-BE49-F238E27FC236}">
                <a16:creationId xmlns:a16="http://schemas.microsoft.com/office/drawing/2014/main" id="{96CD0022-AD67-4FBA-94FF-FDB997B8F6C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b="15639"/>
          <a:stretch>
            <a:fillRect/>
          </a:stretch>
        </p:blipFill>
        <p:spPr bwMode="auto">
          <a:xfrm>
            <a:off x="755650" y="1539875"/>
            <a:ext cx="7632700"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 name="TextBox 65">
            <a:extLst>
              <a:ext uri="{FF2B5EF4-FFF2-40B4-BE49-F238E27FC236}">
                <a16:creationId xmlns:a16="http://schemas.microsoft.com/office/drawing/2014/main" id="{414B46E8-5262-4D59-98DC-C0B6DE14E40E}"/>
              </a:ext>
            </a:extLst>
          </p:cNvPr>
          <p:cNvSpPr txBox="1"/>
          <p:nvPr/>
        </p:nvSpPr>
        <p:spPr>
          <a:xfrm>
            <a:off x="993928" y="1633847"/>
            <a:ext cx="7169573" cy="1479993"/>
          </a:xfrm>
          <a:prstGeom prst="rect">
            <a:avLst/>
          </a:prstGeom>
          <a:solidFill>
            <a:srgbClr val="AFDEF8"/>
          </a:solidFill>
        </p:spPr>
        <p:txBody>
          <a:bodyPr wrap="square" lIns="108000" tIns="108000" rIns="108000" bIns="108000" rtlCol="0">
            <a:spAutoFit/>
          </a:bodyPr>
          <a:lstStyle/>
          <a:p>
            <a:pPr>
              <a:spcAft>
                <a:spcPts val="1200"/>
              </a:spcAft>
            </a:pPr>
            <a:r>
              <a:rPr lang="en-GB" dirty="0"/>
              <a:t>Finally, we add the hundreds. </a:t>
            </a:r>
            <a:r>
              <a:rPr lang="en-GB" b="1" dirty="0"/>
              <a:t>2 hundreds add 3 hundreds equals 5 hundreds</a:t>
            </a:r>
            <a:r>
              <a:rPr lang="en-GB" dirty="0"/>
              <a:t>. We do not need to regroup. We write the total of the hundreds column in the answer box. </a:t>
            </a:r>
          </a:p>
          <a:p>
            <a:r>
              <a:rPr lang="en-GB" dirty="0"/>
              <a:t>We have calculated that 245 + 339 = 584.</a:t>
            </a:r>
          </a:p>
        </p:txBody>
      </p:sp>
      <p:pic>
        <p:nvPicPr>
          <p:cNvPr id="81" name="Picture 80" descr="A close up of a logo&#10;&#10;Description automatically generated">
            <a:extLst>
              <a:ext uri="{FF2B5EF4-FFF2-40B4-BE49-F238E27FC236}">
                <a16:creationId xmlns:a16="http://schemas.microsoft.com/office/drawing/2014/main" id="{4966B3D7-EF38-4E36-84D2-04FD272CF3F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1" b="41021"/>
          <a:stretch/>
        </p:blipFill>
        <p:spPr>
          <a:xfrm>
            <a:off x="5031556" y="5601684"/>
            <a:ext cx="1285875" cy="491141"/>
          </a:xfrm>
          <a:prstGeom prst="rect">
            <a:avLst/>
          </a:prstGeom>
        </p:spPr>
      </p:pic>
      <p:sp>
        <p:nvSpPr>
          <p:cNvPr id="83" name="Freeform: Shape 82">
            <a:extLst>
              <a:ext uri="{FF2B5EF4-FFF2-40B4-BE49-F238E27FC236}">
                <a16:creationId xmlns:a16="http://schemas.microsoft.com/office/drawing/2014/main" id="{CA5A3121-10DF-48F5-9C2D-B8215231CEFB}"/>
              </a:ext>
            </a:extLst>
          </p:cNvPr>
          <p:cNvSpPr/>
          <p:nvPr/>
        </p:nvSpPr>
        <p:spPr>
          <a:xfrm>
            <a:off x="7903626" y="2761350"/>
            <a:ext cx="246446" cy="741721"/>
          </a:xfrm>
          <a:custGeom>
            <a:avLst/>
            <a:gdLst>
              <a:gd name="connsiteX0" fmla="*/ 8321 w 246446"/>
              <a:gd name="connsiteY0" fmla="*/ 27346 h 741721"/>
              <a:gd name="connsiteX1" fmla="*/ 113096 w 246446"/>
              <a:gd name="connsiteY1" fmla="*/ 36871 h 741721"/>
              <a:gd name="connsiteX2" fmla="*/ 132146 w 246446"/>
              <a:gd name="connsiteY2" fmla="*/ 65446 h 741721"/>
              <a:gd name="connsiteX3" fmla="*/ 151196 w 246446"/>
              <a:gd name="connsiteY3" fmla="*/ 170221 h 741721"/>
              <a:gd name="connsiteX4" fmla="*/ 160721 w 246446"/>
              <a:gd name="connsiteY4" fmla="*/ 198796 h 741721"/>
              <a:gd name="connsiteX5" fmla="*/ 179771 w 246446"/>
              <a:gd name="connsiteY5" fmla="*/ 227371 h 741721"/>
              <a:gd name="connsiteX6" fmla="*/ 198821 w 246446"/>
              <a:gd name="connsiteY6" fmla="*/ 379771 h 741721"/>
              <a:gd name="connsiteX7" fmla="*/ 227396 w 246446"/>
              <a:gd name="connsiteY7" fmla="*/ 522646 h 741721"/>
              <a:gd name="connsiteX8" fmla="*/ 246446 w 246446"/>
              <a:gd name="connsiteY8" fmla="*/ 675046 h 741721"/>
              <a:gd name="connsiteX9" fmla="*/ 236921 w 246446"/>
              <a:gd name="connsiteY9" fmla="*/ 722671 h 741721"/>
              <a:gd name="connsiteX10" fmla="*/ 208346 w 246446"/>
              <a:gd name="connsiteY10" fmla="*/ 732196 h 741721"/>
              <a:gd name="connsiteX11" fmla="*/ 170246 w 246446"/>
              <a:gd name="connsiteY11" fmla="*/ 741721 h 741721"/>
              <a:gd name="connsiteX12" fmla="*/ 113096 w 246446"/>
              <a:gd name="connsiteY12" fmla="*/ 722671 h 741721"/>
              <a:gd name="connsiteX13" fmla="*/ 94046 w 246446"/>
              <a:gd name="connsiteY13" fmla="*/ 694096 h 741721"/>
              <a:gd name="connsiteX14" fmla="*/ 55946 w 246446"/>
              <a:gd name="connsiteY14" fmla="*/ 617896 h 741721"/>
              <a:gd name="connsiteX15" fmla="*/ 27371 w 246446"/>
              <a:gd name="connsiteY15" fmla="*/ 532171 h 741721"/>
              <a:gd name="connsiteX16" fmla="*/ 8321 w 246446"/>
              <a:gd name="connsiteY16" fmla="*/ 408346 h 741721"/>
              <a:gd name="connsiteX17" fmla="*/ 8321 w 246446"/>
              <a:gd name="connsiteY17" fmla="*/ 27346 h 74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46446" h="741721">
                <a:moveTo>
                  <a:pt x="8321" y="27346"/>
                </a:moveTo>
                <a:cubicBezTo>
                  <a:pt x="25783" y="-34566"/>
                  <a:pt x="79578" y="26558"/>
                  <a:pt x="113096" y="36871"/>
                </a:cubicBezTo>
                <a:cubicBezTo>
                  <a:pt x="124037" y="40238"/>
                  <a:pt x="129001" y="54439"/>
                  <a:pt x="132146" y="65446"/>
                </a:cubicBezTo>
                <a:cubicBezTo>
                  <a:pt x="141898" y="99578"/>
                  <a:pt x="143758" y="135511"/>
                  <a:pt x="151196" y="170221"/>
                </a:cubicBezTo>
                <a:cubicBezTo>
                  <a:pt x="153300" y="180038"/>
                  <a:pt x="156231" y="189816"/>
                  <a:pt x="160721" y="198796"/>
                </a:cubicBezTo>
                <a:cubicBezTo>
                  <a:pt x="165841" y="209035"/>
                  <a:pt x="173421" y="217846"/>
                  <a:pt x="179771" y="227371"/>
                </a:cubicBezTo>
                <a:cubicBezTo>
                  <a:pt x="186121" y="278171"/>
                  <a:pt x="188781" y="329570"/>
                  <a:pt x="198821" y="379771"/>
                </a:cubicBezTo>
                <a:cubicBezTo>
                  <a:pt x="208346" y="427396"/>
                  <a:pt x="222563" y="474319"/>
                  <a:pt x="227396" y="522646"/>
                </a:cubicBezTo>
                <a:cubicBezTo>
                  <a:pt x="238843" y="637113"/>
                  <a:pt x="231675" y="586422"/>
                  <a:pt x="246446" y="675046"/>
                </a:cubicBezTo>
                <a:cubicBezTo>
                  <a:pt x="243271" y="690921"/>
                  <a:pt x="245901" y="709201"/>
                  <a:pt x="236921" y="722671"/>
                </a:cubicBezTo>
                <a:cubicBezTo>
                  <a:pt x="231352" y="731025"/>
                  <a:pt x="218000" y="729438"/>
                  <a:pt x="208346" y="732196"/>
                </a:cubicBezTo>
                <a:cubicBezTo>
                  <a:pt x="195759" y="735792"/>
                  <a:pt x="182946" y="738546"/>
                  <a:pt x="170246" y="741721"/>
                </a:cubicBezTo>
                <a:cubicBezTo>
                  <a:pt x="151196" y="735371"/>
                  <a:pt x="130124" y="733314"/>
                  <a:pt x="113096" y="722671"/>
                </a:cubicBezTo>
                <a:cubicBezTo>
                  <a:pt x="103388" y="716604"/>
                  <a:pt x="99528" y="704146"/>
                  <a:pt x="94046" y="694096"/>
                </a:cubicBezTo>
                <a:cubicBezTo>
                  <a:pt x="80448" y="669165"/>
                  <a:pt x="64926" y="644837"/>
                  <a:pt x="55946" y="617896"/>
                </a:cubicBezTo>
                <a:lnTo>
                  <a:pt x="27371" y="532171"/>
                </a:lnTo>
                <a:cubicBezTo>
                  <a:pt x="21021" y="490896"/>
                  <a:pt x="9173" y="450098"/>
                  <a:pt x="8321" y="408346"/>
                </a:cubicBezTo>
                <a:cubicBezTo>
                  <a:pt x="5923" y="290853"/>
                  <a:pt x="-9141" y="89258"/>
                  <a:pt x="8321" y="27346"/>
                </a:cubicBezTo>
                <a:close/>
              </a:path>
            </a:pathLst>
          </a:custGeom>
          <a:solidFill>
            <a:schemeClr val="bg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5" name="Picture 84">
            <a:extLst>
              <a:ext uri="{FF2B5EF4-FFF2-40B4-BE49-F238E27FC236}">
                <a16:creationId xmlns:a16="http://schemas.microsoft.com/office/drawing/2014/main" id="{EDE9D09D-489D-4451-8F0E-FBFBE8C8B919}"/>
              </a:ext>
            </a:extLst>
          </p:cNvPr>
          <p:cNvPicPr>
            <a:picLocks noChangeAspect="1"/>
          </p:cNvPicPr>
          <p:nvPr/>
        </p:nvPicPr>
        <p:blipFill rotWithShape="1">
          <a:blip r:embed="rId4"/>
          <a:srcRect l="18686" b="6685"/>
          <a:stretch/>
        </p:blipFill>
        <p:spPr>
          <a:xfrm>
            <a:off x="4590468" y="2714116"/>
            <a:ext cx="3499896" cy="1484808"/>
          </a:xfrm>
          <a:prstGeom prst="rect">
            <a:avLst/>
          </a:prstGeom>
        </p:spPr>
      </p:pic>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latin typeface="+mn-lt"/>
              </a:rPr>
              <a:t>Column Addition</a:t>
            </a:r>
            <a:endParaRPr lang="en-GB" sz="4000" b="1" dirty="0">
              <a:latin typeface="+mn-lt"/>
            </a:endParaRP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nvGraphicFramePr>
        <p:xfrm>
          <a:off x="997955" y="3289870"/>
          <a:ext cx="3592512" cy="2470150"/>
        </p:xfrm>
        <a:graphic>
          <a:graphicData uri="http://schemas.openxmlformats.org/drawingml/2006/table">
            <a:tbl>
              <a:tblPr>
                <a:noFill/>
              </a:tblPr>
              <a:tblGrid>
                <a:gridCol w="1197504">
                  <a:extLst>
                    <a:ext uri="{9D8B030D-6E8A-4147-A177-3AD203B41FA5}">
                      <a16:colId xmlns:a16="http://schemas.microsoft.com/office/drawing/2014/main" val="20000"/>
                    </a:ext>
                  </a:extLst>
                </a:gridCol>
                <a:gridCol w="1197504">
                  <a:extLst>
                    <a:ext uri="{9D8B030D-6E8A-4147-A177-3AD203B41FA5}">
                      <a16:colId xmlns:a16="http://schemas.microsoft.com/office/drawing/2014/main" val="20001"/>
                    </a:ext>
                  </a:extLst>
                </a:gridCol>
                <a:gridCol w="1197504">
                  <a:extLst>
                    <a:ext uri="{9D8B030D-6E8A-4147-A177-3AD203B41FA5}">
                      <a16:colId xmlns:a16="http://schemas.microsoft.com/office/drawing/2014/main" val="20002"/>
                    </a:ext>
                  </a:extLst>
                </a:gridCol>
              </a:tblGrid>
              <a:tr h="457422">
                <a:tc>
                  <a:txBody>
                    <a:bodyPr/>
                    <a:lstStyle/>
                    <a:p>
                      <a:pPr marL="0" lvl="0" indent="0" algn="ctr" rtl="0">
                        <a:spcBef>
                          <a:spcPts val="0"/>
                        </a:spcBef>
                        <a:spcAft>
                          <a:spcPts val="0"/>
                        </a:spcAft>
                        <a:buNone/>
                      </a:pPr>
                      <a:r>
                        <a:rPr lang="en-US" sz="1800" b="1"/>
                        <a:t>100s</a:t>
                      </a:r>
                      <a:endParaRPr sz="1800" b="1"/>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1006364">
                <a:tc>
                  <a:txBody>
                    <a:bodyPr/>
                    <a:lstStyle/>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1006364">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nvGraphicFramePr>
        <p:xfrm>
          <a:off x="4748026" y="3502255"/>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02" name="TextBox 101">
            <a:extLst>
              <a:ext uri="{FF2B5EF4-FFF2-40B4-BE49-F238E27FC236}">
                <a16:creationId xmlns:a16="http://schemas.microsoft.com/office/drawing/2014/main" id="{F22D0386-03DF-4F86-AAB3-A240C3BC74D1}"/>
              </a:ext>
            </a:extLst>
          </p:cNvPr>
          <p:cNvSpPr txBox="1"/>
          <p:nvPr/>
        </p:nvSpPr>
        <p:spPr>
          <a:xfrm>
            <a:off x="7111353" y="3298100"/>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245 + 339</a:t>
            </a:r>
          </a:p>
        </p:txBody>
      </p:sp>
      <p:pic>
        <p:nvPicPr>
          <p:cNvPr id="77" name="Picture 12" descr="A close up&#10;&#10;Description automatically generated">
            <a:extLst>
              <a:ext uri="{FF2B5EF4-FFF2-40B4-BE49-F238E27FC236}">
                <a16:creationId xmlns:a16="http://schemas.microsoft.com/office/drawing/2014/main" id="{B289F897-D25A-4BDC-9B59-1D34A4BDEF22}"/>
              </a:ext>
            </a:extLst>
          </p:cNvPr>
          <p:cNvPicPr>
            <a:picLocks noChangeAspect="1" noChangeArrowheads="1"/>
          </p:cNvPicPr>
          <p:nvPr/>
        </p:nvPicPr>
        <p:blipFill rotWithShape="1">
          <a:blip r:embed="rId12" cstate="screen">
            <a:extLst>
              <a:ext uri="{28A0092B-C50C-407E-A947-70E740481C1C}">
                <a14:useLocalDpi xmlns:a14="http://schemas.microsoft.com/office/drawing/2010/main"/>
              </a:ext>
            </a:extLst>
          </a:blip>
          <a:srcRect r="45962" b="12894"/>
          <a:stretch/>
        </p:blipFill>
        <p:spPr bwMode="auto">
          <a:xfrm>
            <a:off x="6651919" y="3729592"/>
            <a:ext cx="1739731" cy="2363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9" name="Group 58">
            <a:extLst>
              <a:ext uri="{FF2B5EF4-FFF2-40B4-BE49-F238E27FC236}">
                <a16:creationId xmlns:a16="http://schemas.microsoft.com/office/drawing/2014/main" id="{1344CEA0-D094-447E-88B9-1BD2AD2C386D}"/>
              </a:ext>
            </a:extLst>
          </p:cNvPr>
          <p:cNvGrpSpPr/>
          <p:nvPr/>
        </p:nvGrpSpPr>
        <p:grpSpPr>
          <a:xfrm>
            <a:off x="2248224" y="3827512"/>
            <a:ext cx="369998" cy="307738"/>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980058" y="3806892"/>
            <a:ext cx="446198" cy="307738"/>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65" name="Group 64">
            <a:extLst>
              <a:ext uri="{FF2B5EF4-FFF2-40B4-BE49-F238E27FC236}">
                <a16:creationId xmlns:a16="http://schemas.microsoft.com/office/drawing/2014/main" id="{56A23C9E-1F37-423B-BCD6-122CFFE0D145}"/>
              </a:ext>
            </a:extLst>
          </p:cNvPr>
          <p:cNvGrpSpPr/>
          <p:nvPr/>
        </p:nvGrpSpPr>
        <p:grpSpPr bwMode="auto">
          <a:xfrm>
            <a:off x="3452753" y="3855746"/>
            <a:ext cx="269671" cy="272800"/>
            <a:chOff x="2361864" y="3068569"/>
            <a:chExt cx="269638" cy="273000"/>
          </a:xfrm>
          <a:effectLst>
            <a:outerShdw blurRad="12700" dir="4140000" algn="ctr" rotWithShape="0">
              <a:srgbClr val="000000">
                <a:alpha val="21000"/>
              </a:srgbClr>
            </a:outerShdw>
          </a:effectLst>
        </p:grpSpPr>
        <p:sp>
          <p:nvSpPr>
            <p:cNvPr id="67" name="Oval 66">
              <a:extLst>
                <a:ext uri="{FF2B5EF4-FFF2-40B4-BE49-F238E27FC236}">
                  <a16:creationId xmlns:a16="http://schemas.microsoft.com/office/drawing/2014/main" id="{2B00D7AF-2C8F-42D9-80F3-AA53798E702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8" name="TextBox 67">
              <a:extLst>
                <a:ext uri="{FF2B5EF4-FFF2-40B4-BE49-F238E27FC236}">
                  <a16:creationId xmlns:a16="http://schemas.microsoft.com/office/drawing/2014/main" id="{15FC397C-33D7-40A4-B1AD-C30CA2B1578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0" name="Group 69">
            <a:extLst>
              <a:ext uri="{FF2B5EF4-FFF2-40B4-BE49-F238E27FC236}">
                <a16:creationId xmlns:a16="http://schemas.microsoft.com/office/drawing/2014/main" id="{CE399E8D-C69A-4F2B-B31E-7E0F6BD596DE}"/>
              </a:ext>
            </a:extLst>
          </p:cNvPr>
          <p:cNvGrpSpPr/>
          <p:nvPr/>
        </p:nvGrpSpPr>
        <p:grpSpPr>
          <a:xfrm>
            <a:off x="1331917" y="3806892"/>
            <a:ext cx="446198" cy="307738"/>
            <a:chOff x="2279393" y="3052881"/>
            <a:chExt cx="446198" cy="307738"/>
          </a:xfrm>
          <a:effectLst>
            <a:outerShdw blurRad="25400" dir="4140000" algn="ctr" rotWithShape="0">
              <a:srgbClr val="000000">
                <a:alpha val="21000"/>
              </a:srgbClr>
            </a:outerShdw>
          </a:effectLst>
        </p:grpSpPr>
        <p:sp>
          <p:nvSpPr>
            <p:cNvPr id="71" name="Oval 70">
              <a:extLst>
                <a:ext uri="{FF2B5EF4-FFF2-40B4-BE49-F238E27FC236}">
                  <a16:creationId xmlns:a16="http://schemas.microsoft.com/office/drawing/2014/main" id="{CFD4669D-480A-45BE-9A28-5C3468457026}"/>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2" name="TextBox 71">
              <a:extLst>
                <a:ext uri="{FF2B5EF4-FFF2-40B4-BE49-F238E27FC236}">
                  <a16:creationId xmlns:a16="http://schemas.microsoft.com/office/drawing/2014/main" id="{CD24A649-81EF-425F-86C2-4F56F7A55E5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3" name="Group 72">
            <a:extLst>
              <a:ext uri="{FF2B5EF4-FFF2-40B4-BE49-F238E27FC236}">
                <a16:creationId xmlns:a16="http://schemas.microsoft.com/office/drawing/2014/main" id="{68F35986-973C-42D1-A2FA-F5B4CFA5627A}"/>
              </a:ext>
            </a:extLst>
          </p:cNvPr>
          <p:cNvGrpSpPr/>
          <p:nvPr/>
        </p:nvGrpSpPr>
        <p:grpSpPr>
          <a:xfrm>
            <a:off x="985535" y="4810069"/>
            <a:ext cx="446198" cy="307738"/>
            <a:chOff x="2279393" y="3052881"/>
            <a:chExt cx="446198" cy="307738"/>
          </a:xfrm>
          <a:effectLst>
            <a:outerShdw blurRad="25400" dir="4140000" algn="ctr" rotWithShape="0">
              <a:srgbClr val="000000">
                <a:alpha val="21000"/>
              </a:srgbClr>
            </a:outerShdw>
          </a:effectLst>
        </p:grpSpPr>
        <p:sp>
          <p:nvSpPr>
            <p:cNvPr id="74" name="Oval 73">
              <a:extLst>
                <a:ext uri="{FF2B5EF4-FFF2-40B4-BE49-F238E27FC236}">
                  <a16:creationId xmlns:a16="http://schemas.microsoft.com/office/drawing/2014/main" id="{90A5B547-4F2C-4621-A8C6-BEEDE6D05A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6" name="TextBox 75">
              <a:extLst>
                <a:ext uri="{FF2B5EF4-FFF2-40B4-BE49-F238E27FC236}">
                  <a16:creationId xmlns:a16="http://schemas.microsoft.com/office/drawing/2014/main" id="{C530F747-8A34-4F65-A4C2-52B8A7E47A3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8" name="Group 77">
            <a:extLst>
              <a:ext uri="{FF2B5EF4-FFF2-40B4-BE49-F238E27FC236}">
                <a16:creationId xmlns:a16="http://schemas.microsoft.com/office/drawing/2014/main" id="{EA1B0817-608A-4FFB-9C52-01BB3E65E501}"/>
              </a:ext>
            </a:extLst>
          </p:cNvPr>
          <p:cNvGrpSpPr/>
          <p:nvPr/>
        </p:nvGrpSpPr>
        <p:grpSpPr>
          <a:xfrm>
            <a:off x="1337394" y="4810069"/>
            <a:ext cx="446198" cy="307738"/>
            <a:chOff x="2279393" y="3052881"/>
            <a:chExt cx="446198" cy="307738"/>
          </a:xfrm>
          <a:effectLst>
            <a:outerShdw blurRad="25400" dir="4140000" algn="ctr" rotWithShape="0">
              <a:srgbClr val="000000">
                <a:alpha val="21000"/>
              </a:srgbClr>
            </a:outerShdw>
          </a:effectLst>
        </p:grpSpPr>
        <p:sp>
          <p:nvSpPr>
            <p:cNvPr id="80" name="Oval 79">
              <a:extLst>
                <a:ext uri="{FF2B5EF4-FFF2-40B4-BE49-F238E27FC236}">
                  <a16:creationId xmlns:a16="http://schemas.microsoft.com/office/drawing/2014/main" id="{217BD078-644D-4A5F-8353-01AB842D9737}"/>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 name="TextBox 81">
              <a:extLst>
                <a:ext uri="{FF2B5EF4-FFF2-40B4-BE49-F238E27FC236}">
                  <a16:creationId xmlns:a16="http://schemas.microsoft.com/office/drawing/2014/main" id="{C129057C-8AD0-4102-827D-89DF65CFAC94}"/>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4" name="Group 83">
            <a:extLst>
              <a:ext uri="{FF2B5EF4-FFF2-40B4-BE49-F238E27FC236}">
                <a16:creationId xmlns:a16="http://schemas.microsoft.com/office/drawing/2014/main" id="{FF526AD8-C3B8-484C-9D52-2F0BEFC6CBD3}"/>
              </a:ext>
            </a:extLst>
          </p:cNvPr>
          <p:cNvGrpSpPr/>
          <p:nvPr/>
        </p:nvGrpSpPr>
        <p:grpSpPr>
          <a:xfrm>
            <a:off x="1694678" y="4810069"/>
            <a:ext cx="446198" cy="307738"/>
            <a:chOff x="2279393" y="3052881"/>
            <a:chExt cx="446198" cy="307738"/>
          </a:xfrm>
          <a:effectLst>
            <a:outerShdw blurRad="25400" dir="4140000" algn="ctr" rotWithShape="0">
              <a:srgbClr val="000000">
                <a:alpha val="21000"/>
              </a:srgbClr>
            </a:outerShdw>
          </a:effectLst>
        </p:grpSpPr>
        <p:sp>
          <p:nvSpPr>
            <p:cNvPr id="86" name="Oval 85">
              <a:extLst>
                <a:ext uri="{FF2B5EF4-FFF2-40B4-BE49-F238E27FC236}">
                  <a16:creationId xmlns:a16="http://schemas.microsoft.com/office/drawing/2014/main" id="{D3145040-5BC8-451C-86DC-C21FBC30F2A2}"/>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7" name="TextBox 86">
              <a:extLst>
                <a:ext uri="{FF2B5EF4-FFF2-40B4-BE49-F238E27FC236}">
                  <a16:creationId xmlns:a16="http://schemas.microsoft.com/office/drawing/2014/main" id="{461E4FEF-1953-4A71-8C52-75FED1F83247}"/>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95001" y="3833253"/>
            <a:ext cx="369998" cy="307738"/>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1" name="Group 90">
            <a:extLst>
              <a:ext uri="{FF2B5EF4-FFF2-40B4-BE49-F238E27FC236}">
                <a16:creationId xmlns:a16="http://schemas.microsoft.com/office/drawing/2014/main" id="{990C3EAA-2BA5-4DCF-943D-C77E58252DB7}"/>
              </a:ext>
            </a:extLst>
          </p:cNvPr>
          <p:cNvGrpSpPr/>
          <p:nvPr/>
        </p:nvGrpSpPr>
        <p:grpSpPr>
          <a:xfrm>
            <a:off x="2239934" y="4178762"/>
            <a:ext cx="369998" cy="307738"/>
            <a:chOff x="2314065" y="3052881"/>
            <a:chExt cx="369998" cy="307738"/>
          </a:xfrm>
          <a:effectLst>
            <a:outerShdw blurRad="12700" dir="4140000" algn="ctr" rotWithShape="0">
              <a:srgbClr val="000000">
                <a:alpha val="21000"/>
              </a:srgbClr>
            </a:outerShdw>
          </a:effectLst>
        </p:grpSpPr>
        <p:sp>
          <p:nvSpPr>
            <p:cNvPr id="92" name="Oval 91">
              <a:extLst>
                <a:ext uri="{FF2B5EF4-FFF2-40B4-BE49-F238E27FC236}">
                  <a16:creationId xmlns:a16="http://schemas.microsoft.com/office/drawing/2014/main" id="{B7FA3553-7D09-4957-A86B-8537CE083315}"/>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TextBox 92">
              <a:extLst>
                <a:ext uri="{FF2B5EF4-FFF2-40B4-BE49-F238E27FC236}">
                  <a16:creationId xmlns:a16="http://schemas.microsoft.com/office/drawing/2014/main" id="{B96A42CE-603B-46BD-BEB2-1F2CE36C500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4" name="Group 93">
            <a:extLst>
              <a:ext uri="{FF2B5EF4-FFF2-40B4-BE49-F238E27FC236}">
                <a16:creationId xmlns:a16="http://schemas.microsoft.com/office/drawing/2014/main" id="{2A68D087-EC6C-4CCF-8FCD-B9FC210E0690}"/>
              </a:ext>
            </a:extLst>
          </p:cNvPr>
          <p:cNvGrpSpPr/>
          <p:nvPr/>
        </p:nvGrpSpPr>
        <p:grpSpPr>
          <a:xfrm>
            <a:off x="2586711" y="4184503"/>
            <a:ext cx="369998" cy="307738"/>
            <a:chOff x="2314065" y="3052881"/>
            <a:chExt cx="369998" cy="307738"/>
          </a:xfrm>
          <a:effectLst>
            <a:outerShdw blurRad="12700" dir="4140000" algn="ctr" rotWithShape="0">
              <a:srgbClr val="000000">
                <a:alpha val="21000"/>
              </a:srgbClr>
            </a:outerShdw>
          </a:effectLst>
        </p:grpSpPr>
        <p:sp>
          <p:nvSpPr>
            <p:cNvPr id="95" name="Oval 94">
              <a:extLst>
                <a:ext uri="{FF2B5EF4-FFF2-40B4-BE49-F238E27FC236}">
                  <a16:creationId xmlns:a16="http://schemas.microsoft.com/office/drawing/2014/main" id="{AB3A4A60-0BE1-40FA-B415-DD02C502FE97}"/>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6" name="TextBox 95">
              <a:extLst>
                <a:ext uri="{FF2B5EF4-FFF2-40B4-BE49-F238E27FC236}">
                  <a16:creationId xmlns:a16="http://schemas.microsoft.com/office/drawing/2014/main" id="{DDC0CDE2-5B4D-49FA-B2D8-0A7CB32B927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7" name="Group 96">
            <a:extLst>
              <a:ext uri="{FF2B5EF4-FFF2-40B4-BE49-F238E27FC236}">
                <a16:creationId xmlns:a16="http://schemas.microsoft.com/office/drawing/2014/main" id="{51C90444-7617-4393-8D0B-A4ED0A5C51F0}"/>
              </a:ext>
            </a:extLst>
          </p:cNvPr>
          <p:cNvGrpSpPr/>
          <p:nvPr/>
        </p:nvGrpSpPr>
        <p:grpSpPr bwMode="auto">
          <a:xfrm>
            <a:off x="3773884" y="3855746"/>
            <a:ext cx="269671" cy="272800"/>
            <a:chOff x="2361864" y="3068569"/>
            <a:chExt cx="269638" cy="273000"/>
          </a:xfrm>
          <a:effectLst>
            <a:outerShdw blurRad="12700" dir="4140000" algn="ctr" rotWithShape="0">
              <a:srgbClr val="000000">
                <a:alpha val="21000"/>
              </a:srgbClr>
            </a:outerShdw>
          </a:effectLst>
        </p:grpSpPr>
        <p:sp>
          <p:nvSpPr>
            <p:cNvPr id="98" name="Oval 97">
              <a:extLst>
                <a:ext uri="{FF2B5EF4-FFF2-40B4-BE49-F238E27FC236}">
                  <a16:creationId xmlns:a16="http://schemas.microsoft.com/office/drawing/2014/main" id="{D06423B2-7914-4D9C-9696-8709A97CF87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9" name="TextBox 98">
              <a:extLst>
                <a:ext uri="{FF2B5EF4-FFF2-40B4-BE49-F238E27FC236}">
                  <a16:creationId xmlns:a16="http://schemas.microsoft.com/office/drawing/2014/main" id="{43F676BD-BF96-4320-81C2-4B95EE59167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0" name="Group 99">
            <a:extLst>
              <a:ext uri="{FF2B5EF4-FFF2-40B4-BE49-F238E27FC236}">
                <a16:creationId xmlns:a16="http://schemas.microsoft.com/office/drawing/2014/main" id="{9947E75E-5677-4C61-A172-6B44F0CD6ED5}"/>
              </a:ext>
            </a:extLst>
          </p:cNvPr>
          <p:cNvGrpSpPr/>
          <p:nvPr/>
        </p:nvGrpSpPr>
        <p:grpSpPr bwMode="auto">
          <a:xfrm>
            <a:off x="4095014" y="3855746"/>
            <a:ext cx="269671" cy="272800"/>
            <a:chOff x="2361864" y="3068569"/>
            <a:chExt cx="269638" cy="273000"/>
          </a:xfrm>
          <a:effectLst>
            <a:outerShdw blurRad="12700" dir="4140000" algn="ctr" rotWithShape="0">
              <a:srgbClr val="000000">
                <a:alpha val="21000"/>
              </a:srgbClr>
            </a:outerShdw>
          </a:effectLst>
        </p:grpSpPr>
        <p:sp>
          <p:nvSpPr>
            <p:cNvPr id="101" name="Oval 100">
              <a:extLst>
                <a:ext uri="{FF2B5EF4-FFF2-40B4-BE49-F238E27FC236}">
                  <a16:creationId xmlns:a16="http://schemas.microsoft.com/office/drawing/2014/main" id="{EF6D8B5A-A91F-4524-BA5E-7467C066A84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3" name="TextBox 102">
              <a:extLst>
                <a:ext uri="{FF2B5EF4-FFF2-40B4-BE49-F238E27FC236}">
                  <a16:creationId xmlns:a16="http://schemas.microsoft.com/office/drawing/2014/main" id="{E4C5A000-C42D-4F1F-AAEA-69B506DEBF9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4" name="Group 103">
            <a:extLst>
              <a:ext uri="{FF2B5EF4-FFF2-40B4-BE49-F238E27FC236}">
                <a16:creationId xmlns:a16="http://schemas.microsoft.com/office/drawing/2014/main" id="{2CDCA9A5-E277-4E95-8834-835FC6AA08D0}"/>
              </a:ext>
            </a:extLst>
          </p:cNvPr>
          <p:cNvGrpSpPr/>
          <p:nvPr/>
        </p:nvGrpSpPr>
        <p:grpSpPr bwMode="auto">
          <a:xfrm>
            <a:off x="3456712" y="4175280"/>
            <a:ext cx="269671" cy="272800"/>
            <a:chOff x="2361864" y="3068569"/>
            <a:chExt cx="269638" cy="273000"/>
          </a:xfrm>
          <a:effectLst>
            <a:outerShdw blurRad="12700" dir="4140000" algn="ctr" rotWithShape="0">
              <a:srgbClr val="000000">
                <a:alpha val="21000"/>
              </a:srgbClr>
            </a:outerShdw>
          </a:effectLst>
        </p:grpSpPr>
        <p:sp>
          <p:nvSpPr>
            <p:cNvPr id="105" name="Oval 104">
              <a:extLst>
                <a:ext uri="{FF2B5EF4-FFF2-40B4-BE49-F238E27FC236}">
                  <a16:creationId xmlns:a16="http://schemas.microsoft.com/office/drawing/2014/main" id="{B4D7232E-A47E-489B-A13F-02D2FFC22600}"/>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6" name="TextBox 105">
              <a:extLst>
                <a:ext uri="{FF2B5EF4-FFF2-40B4-BE49-F238E27FC236}">
                  <a16:creationId xmlns:a16="http://schemas.microsoft.com/office/drawing/2014/main" id="{0EAF92E5-161C-428A-9149-88298C3E5A1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2" name="Group 111">
            <a:extLst>
              <a:ext uri="{FF2B5EF4-FFF2-40B4-BE49-F238E27FC236}">
                <a16:creationId xmlns:a16="http://schemas.microsoft.com/office/drawing/2014/main" id="{607091B5-3B8B-4CD2-B6C4-D3CC929A54BF}"/>
              </a:ext>
            </a:extLst>
          </p:cNvPr>
          <p:cNvGrpSpPr/>
          <p:nvPr/>
        </p:nvGrpSpPr>
        <p:grpSpPr bwMode="auto">
          <a:xfrm>
            <a:off x="3777843" y="4175280"/>
            <a:ext cx="269671" cy="272800"/>
            <a:chOff x="2361864" y="3068569"/>
            <a:chExt cx="269638" cy="273000"/>
          </a:xfrm>
          <a:effectLst>
            <a:outerShdw blurRad="12700" dir="4140000" algn="ctr" rotWithShape="0">
              <a:srgbClr val="000000">
                <a:alpha val="21000"/>
              </a:srgbClr>
            </a:outerShdw>
          </a:effectLst>
        </p:grpSpPr>
        <p:sp>
          <p:nvSpPr>
            <p:cNvPr id="114" name="Oval 113">
              <a:extLst>
                <a:ext uri="{FF2B5EF4-FFF2-40B4-BE49-F238E27FC236}">
                  <a16:creationId xmlns:a16="http://schemas.microsoft.com/office/drawing/2014/main" id="{C48DC945-C850-4079-9F27-CBE64D49F289}"/>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6" name="TextBox 115">
              <a:extLst>
                <a:ext uri="{FF2B5EF4-FFF2-40B4-BE49-F238E27FC236}">
                  <a16:creationId xmlns:a16="http://schemas.microsoft.com/office/drawing/2014/main" id="{E0F25220-E8FB-4D6B-AE48-BE1860DCB67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8" name="Group 117">
            <a:extLst>
              <a:ext uri="{FF2B5EF4-FFF2-40B4-BE49-F238E27FC236}">
                <a16:creationId xmlns:a16="http://schemas.microsoft.com/office/drawing/2014/main" id="{3EAE52F9-FF8B-4853-9DB1-C6984E04DB79}"/>
              </a:ext>
            </a:extLst>
          </p:cNvPr>
          <p:cNvGrpSpPr/>
          <p:nvPr/>
        </p:nvGrpSpPr>
        <p:grpSpPr bwMode="auto">
          <a:xfrm>
            <a:off x="3455165" y="4810923"/>
            <a:ext cx="269671" cy="272800"/>
            <a:chOff x="2361864" y="3068569"/>
            <a:chExt cx="269638" cy="273000"/>
          </a:xfrm>
          <a:effectLst>
            <a:outerShdw blurRad="12700" dir="4140000" algn="ctr" rotWithShape="0">
              <a:srgbClr val="000000">
                <a:alpha val="21000"/>
              </a:srgbClr>
            </a:outerShdw>
          </a:effectLst>
        </p:grpSpPr>
        <p:sp>
          <p:nvSpPr>
            <p:cNvPr id="120" name="Oval 119">
              <a:extLst>
                <a:ext uri="{FF2B5EF4-FFF2-40B4-BE49-F238E27FC236}">
                  <a16:creationId xmlns:a16="http://schemas.microsoft.com/office/drawing/2014/main" id="{486F23C9-CD96-4C9E-BCB7-918640B2163A}"/>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 name="TextBox 121">
              <a:extLst>
                <a:ext uri="{FF2B5EF4-FFF2-40B4-BE49-F238E27FC236}">
                  <a16:creationId xmlns:a16="http://schemas.microsoft.com/office/drawing/2014/main" id="{94E44180-C74E-44FD-83B4-C168F5FC48D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3" name="Group 122">
            <a:extLst>
              <a:ext uri="{FF2B5EF4-FFF2-40B4-BE49-F238E27FC236}">
                <a16:creationId xmlns:a16="http://schemas.microsoft.com/office/drawing/2014/main" id="{0124601C-6E7E-4C5C-A831-2F4248823DDF}"/>
              </a:ext>
            </a:extLst>
          </p:cNvPr>
          <p:cNvGrpSpPr/>
          <p:nvPr/>
        </p:nvGrpSpPr>
        <p:grpSpPr bwMode="auto">
          <a:xfrm>
            <a:off x="3776296" y="4810923"/>
            <a:ext cx="269671" cy="272800"/>
            <a:chOff x="2361864" y="3068569"/>
            <a:chExt cx="269638" cy="273000"/>
          </a:xfrm>
          <a:effectLst>
            <a:outerShdw blurRad="12700" dir="4140000" algn="ctr" rotWithShape="0">
              <a:srgbClr val="000000">
                <a:alpha val="21000"/>
              </a:srgbClr>
            </a:outerShdw>
          </a:effectLst>
        </p:grpSpPr>
        <p:sp>
          <p:nvSpPr>
            <p:cNvPr id="124" name="Oval 123">
              <a:extLst>
                <a:ext uri="{FF2B5EF4-FFF2-40B4-BE49-F238E27FC236}">
                  <a16:creationId xmlns:a16="http://schemas.microsoft.com/office/drawing/2014/main" id="{F6E2D3A0-371A-468A-872F-2E5DA98F2E07}"/>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5" name="TextBox 124">
              <a:extLst>
                <a:ext uri="{FF2B5EF4-FFF2-40B4-BE49-F238E27FC236}">
                  <a16:creationId xmlns:a16="http://schemas.microsoft.com/office/drawing/2014/main" id="{33291EB2-6B1E-4B17-B525-BECB2A9F2A4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6" name="Group 125">
            <a:extLst>
              <a:ext uri="{FF2B5EF4-FFF2-40B4-BE49-F238E27FC236}">
                <a16:creationId xmlns:a16="http://schemas.microsoft.com/office/drawing/2014/main" id="{747DB904-6A9B-4065-9E07-2CEF29359752}"/>
              </a:ext>
            </a:extLst>
          </p:cNvPr>
          <p:cNvGrpSpPr/>
          <p:nvPr/>
        </p:nvGrpSpPr>
        <p:grpSpPr bwMode="auto">
          <a:xfrm>
            <a:off x="4097426" y="4810923"/>
            <a:ext cx="269671" cy="272800"/>
            <a:chOff x="2361864" y="3068569"/>
            <a:chExt cx="269638" cy="273000"/>
          </a:xfrm>
          <a:effectLst>
            <a:outerShdw blurRad="12700" dir="4140000" algn="ctr" rotWithShape="0">
              <a:srgbClr val="000000">
                <a:alpha val="21000"/>
              </a:srgbClr>
            </a:outerShdw>
          </a:effectLst>
        </p:grpSpPr>
        <p:sp>
          <p:nvSpPr>
            <p:cNvPr id="127" name="Oval 126">
              <a:extLst>
                <a:ext uri="{FF2B5EF4-FFF2-40B4-BE49-F238E27FC236}">
                  <a16:creationId xmlns:a16="http://schemas.microsoft.com/office/drawing/2014/main" id="{FCC977FD-71EF-4372-ABAF-5747D89E7A6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8" name="TextBox 127">
              <a:extLst>
                <a:ext uri="{FF2B5EF4-FFF2-40B4-BE49-F238E27FC236}">
                  <a16:creationId xmlns:a16="http://schemas.microsoft.com/office/drawing/2014/main" id="{3E5D7D14-6CA8-4D4D-8C2C-7C8AB0C779D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9" name="Group 128">
            <a:extLst>
              <a:ext uri="{FF2B5EF4-FFF2-40B4-BE49-F238E27FC236}">
                <a16:creationId xmlns:a16="http://schemas.microsoft.com/office/drawing/2014/main" id="{0C6B16E2-5278-4F7F-9A43-7B24A344A7C8}"/>
              </a:ext>
            </a:extLst>
          </p:cNvPr>
          <p:cNvGrpSpPr/>
          <p:nvPr/>
        </p:nvGrpSpPr>
        <p:grpSpPr bwMode="auto">
          <a:xfrm>
            <a:off x="3456584" y="5117807"/>
            <a:ext cx="269671" cy="272800"/>
            <a:chOff x="2361864" y="3068569"/>
            <a:chExt cx="269638" cy="273000"/>
          </a:xfrm>
          <a:effectLst>
            <a:outerShdw blurRad="12700" dir="4140000" algn="ctr" rotWithShape="0">
              <a:srgbClr val="000000">
                <a:alpha val="21000"/>
              </a:srgbClr>
            </a:outerShdw>
          </a:effectLst>
        </p:grpSpPr>
        <p:sp>
          <p:nvSpPr>
            <p:cNvPr id="130" name="Oval 129">
              <a:extLst>
                <a:ext uri="{FF2B5EF4-FFF2-40B4-BE49-F238E27FC236}">
                  <a16:creationId xmlns:a16="http://schemas.microsoft.com/office/drawing/2014/main" id="{A13452BE-00FE-4F0C-BDB5-5D74EB05C7B1}"/>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1" name="TextBox 150">
              <a:extLst>
                <a:ext uri="{FF2B5EF4-FFF2-40B4-BE49-F238E27FC236}">
                  <a16:creationId xmlns:a16="http://schemas.microsoft.com/office/drawing/2014/main" id="{6CC43DC6-992F-4888-A1EB-163D6DE932E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52" name="Group 151">
            <a:extLst>
              <a:ext uri="{FF2B5EF4-FFF2-40B4-BE49-F238E27FC236}">
                <a16:creationId xmlns:a16="http://schemas.microsoft.com/office/drawing/2014/main" id="{7AB6E343-5DE0-4211-AF52-FD395A2EE7FD}"/>
              </a:ext>
            </a:extLst>
          </p:cNvPr>
          <p:cNvGrpSpPr/>
          <p:nvPr/>
        </p:nvGrpSpPr>
        <p:grpSpPr bwMode="auto">
          <a:xfrm>
            <a:off x="3777715" y="5117807"/>
            <a:ext cx="269671" cy="272800"/>
            <a:chOff x="2361864" y="3068569"/>
            <a:chExt cx="269638" cy="273000"/>
          </a:xfrm>
          <a:effectLst>
            <a:outerShdw blurRad="12700" dir="4140000" algn="ctr" rotWithShape="0">
              <a:srgbClr val="000000">
                <a:alpha val="21000"/>
              </a:srgbClr>
            </a:outerShdw>
          </a:effectLst>
        </p:grpSpPr>
        <p:sp>
          <p:nvSpPr>
            <p:cNvPr id="155" name="Oval 154">
              <a:extLst>
                <a:ext uri="{FF2B5EF4-FFF2-40B4-BE49-F238E27FC236}">
                  <a16:creationId xmlns:a16="http://schemas.microsoft.com/office/drawing/2014/main" id="{E04921DB-1B64-473C-A9E4-0B16C55FC14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6" name="TextBox 155">
              <a:extLst>
                <a:ext uri="{FF2B5EF4-FFF2-40B4-BE49-F238E27FC236}">
                  <a16:creationId xmlns:a16="http://schemas.microsoft.com/office/drawing/2014/main" id="{8CED408B-C7D2-48EB-A42E-1DFB7302C97A}"/>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57" name="Group 156">
            <a:extLst>
              <a:ext uri="{FF2B5EF4-FFF2-40B4-BE49-F238E27FC236}">
                <a16:creationId xmlns:a16="http://schemas.microsoft.com/office/drawing/2014/main" id="{F65BB97E-7608-4998-9287-9A6A5184B12A}"/>
              </a:ext>
            </a:extLst>
          </p:cNvPr>
          <p:cNvGrpSpPr/>
          <p:nvPr/>
        </p:nvGrpSpPr>
        <p:grpSpPr bwMode="auto">
          <a:xfrm>
            <a:off x="4098845" y="5117807"/>
            <a:ext cx="269671" cy="272800"/>
            <a:chOff x="2361864" y="3068569"/>
            <a:chExt cx="269638" cy="273000"/>
          </a:xfrm>
          <a:effectLst>
            <a:outerShdw blurRad="12700" dir="4140000" algn="ctr" rotWithShape="0">
              <a:srgbClr val="000000">
                <a:alpha val="21000"/>
              </a:srgbClr>
            </a:outerShdw>
          </a:effectLst>
        </p:grpSpPr>
        <p:sp>
          <p:nvSpPr>
            <p:cNvPr id="158" name="Oval 157">
              <a:extLst>
                <a:ext uri="{FF2B5EF4-FFF2-40B4-BE49-F238E27FC236}">
                  <a16:creationId xmlns:a16="http://schemas.microsoft.com/office/drawing/2014/main" id="{2216EFB5-E2BF-4DF3-895F-03F7EBC34BD8}"/>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9" name="TextBox 158">
              <a:extLst>
                <a:ext uri="{FF2B5EF4-FFF2-40B4-BE49-F238E27FC236}">
                  <a16:creationId xmlns:a16="http://schemas.microsoft.com/office/drawing/2014/main" id="{C4FB9C2A-2C6B-49CA-B20C-FFFA1774536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60" name="Group 159">
            <a:extLst>
              <a:ext uri="{FF2B5EF4-FFF2-40B4-BE49-F238E27FC236}">
                <a16:creationId xmlns:a16="http://schemas.microsoft.com/office/drawing/2014/main" id="{9944C3B8-65B3-4A03-BD36-EAE5A41DE3D2}"/>
              </a:ext>
            </a:extLst>
          </p:cNvPr>
          <p:cNvGrpSpPr/>
          <p:nvPr/>
        </p:nvGrpSpPr>
        <p:grpSpPr bwMode="auto">
          <a:xfrm>
            <a:off x="3456584" y="5426306"/>
            <a:ext cx="269671" cy="272800"/>
            <a:chOff x="2361864" y="3068569"/>
            <a:chExt cx="269638" cy="273000"/>
          </a:xfrm>
          <a:effectLst>
            <a:outerShdw blurRad="12700" dir="4140000" algn="ctr" rotWithShape="0">
              <a:srgbClr val="000000">
                <a:alpha val="21000"/>
              </a:srgbClr>
            </a:outerShdw>
          </a:effectLst>
        </p:grpSpPr>
        <p:sp>
          <p:nvSpPr>
            <p:cNvPr id="161" name="Oval 160">
              <a:extLst>
                <a:ext uri="{FF2B5EF4-FFF2-40B4-BE49-F238E27FC236}">
                  <a16:creationId xmlns:a16="http://schemas.microsoft.com/office/drawing/2014/main" id="{0504287B-A967-423E-8F57-A20DCF78CB62}"/>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2" name="TextBox 161">
              <a:extLst>
                <a:ext uri="{FF2B5EF4-FFF2-40B4-BE49-F238E27FC236}">
                  <a16:creationId xmlns:a16="http://schemas.microsoft.com/office/drawing/2014/main" id="{DCB4BD82-5F67-4EB6-BED4-4A0AFAD8BEB8}"/>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63" name="Group 162">
            <a:extLst>
              <a:ext uri="{FF2B5EF4-FFF2-40B4-BE49-F238E27FC236}">
                <a16:creationId xmlns:a16="http://schemas.microsoft.com/office/drawing/2014/main" id="{F6BFB138-081D-4DF3-A0A6-DCD4A35A9A77}"/>
              </a:ext>
            </a:extLst>
          </p:cNvPr>
          <p:cNvGrpSpPr/>
          <p:nvPr/>
        </p:nvGrpSpPr>
        <p:grpSpPr bwMode="auto">
          <a:xfrm>
            <a:off x="3777715" y="5426306"/>
            <a:ext cx="269671" cy="272800"/>
            <a:chOff x="2361864" y="3068569"/>
            <a:chExt cx="269638" cy="273000"/>
          </a:xfrm>
          <a:effectLst>
            <a:outerShdw blurRad="12700" dir="4140000" algn="ctr" rotWithShape="0">
              <a:srgbClr val="000000">
                <a:alpha val="21000"/>
              </a:srgbClr>
            </a:outerShdw>
          </a:effectLst>
        </p:grpSpPr>
        <p:sp>
          <p:nvSpPr>
            <p:cNvPr id="164" name="Oval 163">
              <a:extLst>
                <a:ext uri="{FF2B5EF4-FFF2-40B4-BE49-F238E27FC236}">
                  <a16:creationId xmlns:a16="http://schemas.microsoft.com/office/drawing/2014/main" id="{AF393E3B-6417-40FB-A1A2-1DFABC31D79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5" name="TextBox 164">
              <a:extLst>
                <a:ext uri="{FF2B5EF4-FFF2-40B4-BE49-F238E27FC236}">
                  <a16:creationId xmlns:a16="http://schemas.microsoft.com/office/drawing/2014/main" id="{9F55D617-EC9C-40D3-898F-6C7BE2DF297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66" name="Group 165">
            <a:extLst>
              <a:ext uri="{FF2B5EF4-FFF2-40B4-BE49-F238E27FC236}">
                <a16:creationId xmlns:a16="http://schemas.microsoft.com/office/drawing/2014/main" id="{8CA0B1A6-9A04-4D2F-9853-64E8308DDD6C}"/>
              </a:ext>
            </a:extLst>
          </p:cNvPr>
          <p:cNvGrpSpPr/>
          <p:nvPr/>
        </p:nvGrpSpPr>
        <p:grpSpPr bwMode="auto">
          <a:xfrm>
            <a:off x="4098845" y="5426306"/>
            <a:ext cx="269671" cy="272800"/>
            <a:chOff x="2361864" y="3068569"/>
            <a:chExt cx="269638" cy="273000"/>
          </a:xfrm>
          <a:effectLst>
            <a:outerShdw blurRad="12700" dir="4140000" algn="ctr" rotWithShape="0">
              <a:srgbClr val="000000">
                <a:alpha val="21000"/>
              </a:srgbClr>
            </a:outerShdw>
          </a:effectLst>
        </p:grpSpPr>
        <p:sp>
          <p:nvSpPr>
            <p:cNvPr id="167" name="Oval 166">
              <a:extLst>
                <a:ext uri="{FF2B5EF4-FFF2-40B4-BE49-F238E27FC236}">
                  <a16:creationId xmlns:a16="http://schemas.microsoft.com/office/drawing/2014/main" id="{4868474A-130B-48CD-933D-CB7116E3B39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8" name="TextBox 167">
              <a:extLst>
                <a:ext uri="{FF2B5EF4-FFF2-40B4-BE49-F238E27FC236}">
                  <a16:creationId xmlns:a16="http://schemas.microsoft.com/office/drawing/2014/main" id="{1338ED75-322F-4A41-B22B-8FDA265A963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69" name="Group 168">
            <a:extLst>
              <a:ext uri="{FF2B5EF4-FFF2-40B4-BE49-F238E27FC236}">
                <a16:creationId xmlns:a16="http://schemas.microsoft.com/office/drawing/2014/main" id="{CAFF4875-A7E9-438A-A0F2-029222A68AE0}"/>
              </a:ext>
            </a:extLst>
          </p:cNvPr>
          <p:cNvGrpSpPr/>
          <p:nvPr/>
        </p:nvGrpSpPr>
        <p:grpSpPr>
          <a:xfrm>
            <a:off x="2248704" y="4792638"/>
            <a:ext cx="369998" cy="307738"/>
            <a:chOff x="2314065" y="3052881"/>
            <a:chExt cx="369998" cy="307738"/>
          </a:xfrm>
          <a:effectLst>
            <a:outerShdw blurRad="12700" dir="4140000" algn="ctr" rotWithShape="0">
              <a:srgbClr val="000000">
                <a:alpha val="21000"/>
              </a:srgbClr>
            </a:outerShdw>
          </a:effectLst>
        </p:grpSpPr>
        <p:sp>
          <p:nvSpPr>
            <p:cNvPr id="170" name="Oval 169">
              <a:extLst>
                <a:ext uri="{FF2B5EF4-FFF2-40B4-BE49-F238E27FC236}">
                  <a16:creationId xmlns:a16="http://schemas.microsoft.com/office/drawing/2014/main" id="{2EBCA057-7386-455A-AFB1-A41F4B4F76D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1" name="TextBox 170">
              <a:extLst>
                <a:ext uri="{FF2B5EF4-FFF2-40B4-BE49-F238E27FC236}">
                  <a16:creationId xmlns:a16="http://schemas.microsoft.com/office/drawing/2014/main" id="{48CD9E89-15A1-46EF-A7D4-FA808ACB43A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2" name="Group 171">
            <a:extLst>
              <a:ext uri="{FF2B5EF4-FFF2-40B4-BE49-F238E27FC236}">
                <a16:creationId xmlns:a16="http://schemas.microsoft.com/office/drawing/2014/main" id="{B57804F0-5608-42EA-92B9-F7CB0C8675A2}"/>
              </a:ext>
            </a:extLst>
          </p:cNvPr>
          <p:cNvGrpSpPr/>
          <p:nvPr/>
        </p:nvGrpSpPr>
        <p:grpSpPr>
          <a:xfrm>
            <a:off x="2593149" y="4792638"/>
            <a:ext cx="369998" cy="307738"/>
            <a:chOff x="2314065" y="3052881"/>
            <a:chExt cx="369998" cy="307738"/>
          </a:xfrm>
          <a:effectLst>
            <a:outerShdw blurRad="12700" dir="4140000" algn="ctr" rotWithShape="0">
              <a:srgbClr val="000000">
                <a:alpha val="21000"/>
              </a:srgbClr>
            </a:outerShdw>
          </a:effectLst>
        </p:grpSpPr>
        <p:sp>
          <p:nvSpPr>
            <p:cNvPr id="173" name="Oval 172">
              <a:extLst>
                <a:ext uri="{FF2B5EF4-FFF2-40B4-BE49-F238E27FC236}">
                  <a16:creationId xmlns:a16="http://schemas.microsoft.com/office/drawing/2014/main" id="{3817E494-2FFF-48FE-866E-55F3CD5E3186}"/>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 name="TextBox 173">
              <a:extLst>
                <a:ext uri="{FF2B5EF4-FFF2-40B4-BE49-F238E27FC236}">
                  <a16:creationId xmlns:a16="http://schemas.microsoft.com/office/drawing/2014/main" id="{60335CC1-91C6-4B0F-B92D-ED193BCABC5A}"/>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5" name="Group 174">
            <a:extLst>
              <a:ext uri="{FF2B5EF4-FFF2-40B4-BE49-F238E27FC236}">
                <a16:creationId xmlns:a16="http://schemas.microsoft.com/office/drawing/2014/main" id="{8CA9CFAE-1E16-4AC6-821F-70E446D8A7B5}"/>
              </a:ext>
            </a:extLst>
          </p:cNvPr>
          <p:cNvGrpSpPr/>
          <p:nvPr/>
        </p:nvGrpSpPr>
        <p:grpSpPr>
          <a:xfrm>
            <a:off x="2937595" y="4792638"/>
            <a:ext cx="369998" cy="307738"/>
            <a:chOff x="2314065" y="3052881"/>
            <a:chExt cx="369998" cy="307738"/>
          </a:xfrm>
          <a:effectLst>
            <a:outerShdw blurRad="12700" dir="4140000" algn="ctr" rotWithShape="0">
              <a:srgbClr val="000000">
                <a:alpha val="21000"/>
              </a:srgbClr>
            </a:outerShdw>
          </a:effectLst>
        </p:grpSpPr>
        <p:sp>
          <p:nvSpPr>
            <p:cNvPr id="176" name="Oval 175">
              <a:extLst>
                <a:ext uri="{FF2B5EF4-FFF2-40B4-BE49-F238E27FC236}">
                  <a16:creationId xmlns:a16="http://schemas.microsoft.com/office/drawing/2014/main" id="{F756E483-1576-43B8-ABFC-50066668156A}"/>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7" name="TextBox 176">
              <a:extLst>
                <a:ext uri="{FF2B5EF4-FFF2-40B4-BE49-F238E27FC236}">
                  <a16:creationId xmlns:a16="http://schemas.microsoft.com/office/drawing/2014/main" id="{7DB2A1BB-4791-4024-9B30-C94106F2B815}"/>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5" name="TextBox 4">
            <a:extLst>
              <a:ext uri="{FF2B5EF4-FFF2-40B4-BE49-F238E27FC236}">
                <a16:creationId xmlns:a16="http://schemas.microsoft.com/office/drawing/2014/main" id="{2E35B026-DF76-4678-87FD-DC63AE055B4C}"/>
              </a:ext>
            </a:extLst>
          </p:cNvPr>
          <p:cNvSpPr txBox="1"/>
          <p:nvPr/>
        </p:nvSpPr>
        <p:spPr>
          <a:xfrm>
            <a:off x="5292508" y="3894887"/>
            <a:ext cx="355107" cy="400110"/>
          </a:xfrm>
          <a:prstGeom prst="rect">
            <a:avLst/>
          </a:prstGeom>
          <a:noFill/>
        </p:spPr>
        <p:txBody>
          <a:bodyPr wrap="square" rtlCol="0">
            <a:spAutoFit/>
          </a:bodyPr>
          <a:lstStyle/>
          <a:p>
            <a:pPr algn="ctr"/>
            <a:r>
              <a:rPr lang="en-GB" sz="2000" dirty="0">
                <a:solidFill>
                  <a:srgbClr val="32B3A2"/>
                </a:solidFill>
              </a:rPr>
              <a:t>2</a:t>
            </a:r>
          </a:p>
        </p:txBody>
      </p:sp>
      <p:sp>
        <p:nvSpPr>
          <p:cNvPr id="179" name="TextBox 178">
            <a:extLst>
              <a:ext uri="{FF2B5EF4-FFF2-40B4-BE49-F238E27FC236}">
                <a16:creationId xmlns:a16="http://schemas.microsoft.com/office/drawing/2014/main" id="{E561BA55-A806-481F-9228-2CC3DCDEA243}"/>
              </a:ext>
            </a:extLst>
          </p:cNvPr>
          <p:cNvSpPr txBox="1"/>
          <p:nvPr/>
        </p:nvSpPr>
        <p:spPr>
          <a:xfrm>
            <a:off x="5292508" y="4248025"/>
            <a:ext cx="355107" cy="400110"/>
          </a:xfrm>
          <a:prstGeom prst="rect">
            <a:avLst/>
          </a:prstGeom>
          <a:noFill/>
        </p:spPr>
        <p:txBody>
          <a:bodyPr wrap="square" rtlCol="0">
            <a:spAutoFit/>
          </a:bodyPr>
          <a:lstStyle/>
          <a:p>
            <a:pPr algn="ctr"/>
            <a:r>
              <a:rPr lang="en-GB" sz="2000" dirty="0">
                <a:solidFill>
                  <a:srgbClr val="32B3A2"/>
                </a:solidFill>
              </a:rPr>
              <a:t>3</a:t>
            </a:r>
          </a:p>
        </p:txBody>
      </p:sp>
      <p:sp>
        <p:nvSpPr>
          <p:cNvPr id="180" name="TextBox 179">
            <a:extLst>
              <a:ext uri="{FF2B5EF4-FFF2-40B4-BE49-F238E27FC236}">
                <a16:creationId xmlns:a16="http://schemas.microsoft.com/office/drawing/2014/main" id="{16A28517-B63A-49A6-B2B6-92A2F152E1E0}"/>
              </a:ext>
            </a:extLst>
          </p:cNvPr>
          <p:cNvSpPr txBox="1"/>
          <p:nvPr/>
        </p:nvSpPr>
        <p:spPr>
          <a:xfrm>
            <a:off x="5773743" y="3882250"/>
            <a:ext cx="355107" cy="400110"/>
          </a:xfrm>
          <a:prstGeom prst="rect">
            <a:avLst/>
          </a:prstGeom>
          <a:noFill/>
        </p:spPr>
        <p:txBody>
          <a:bodyPr wrap="square" rtlCol="0">
            <a:spAutoFit/>
          </a:bodyPr>
          <a:lstStyle/>
          <a:p>
            <a:pPr algn="ctr"/>
            <a:r>
              <a:rPr lang="en-GB" sz="2000" dirty="0">
                <a:solidFill>
                  <a:srgbClr val="F9B000"/>
                </a:solidFill>
              </a:rPr>
              <a:t>4</a:t>
            </a:r>
          </a:p>
        </p:txBody>
      </p:sp>
      <p:sp>
        <p:nvSpPr>
          <p:cNvPr id="181" name="TextBox 180">
            <a:extLst>
              <a:ext uri="{FF2B5EF4-FFF2-40B4-BE49-F238E27FC236}">
                <a16:creationId xmlns:a16="http://schemas.microsoft.com/office/drawing/2014/main" id="{7D983B6B-EE0E-44E1-8CCC-D3CA148B9D7D}"/>
              </a:ext>
            </a:extLst>
          </p:cNvPr>
          <p:cNvSpPr txBox="1"/>
          <p:nvPr/>
        </p:nvSpPr>
        <p:spPr>
          <a:xfrm>
            <a:off x="5773743" y="4269723"/>
            <a:ext cx="355107" cy="400110"/>
          </a:xfrm>
          <a:prstGeom prst="rect">
            <a:avLst/>
          </a:prstGeom>
          <a:noFill/>
        </p:spPr>
        <p:txBody>
          <a:bodyPr wrap="square" rtlCol="0">
            <a:spAutoFit/>
          </a:bodyPr>
          <a:lstStyle/>
          <a:p>
            <a:pPr algn="ctr"/>
            <a:r>
              <a:rPr lang="en-GB" sz="2000" dirty="0">
                <a:solidFill>
                  <a:srgbClr val="F9B000"/>
                </a:solidFill>
              </a:rPr>
              <a:t>3</a:t>
            </a:r>
          </a:p>
        </p:txBody>
      </p:sp>
      <p:sp>
        <p:nvSpPr>
          <p:cNvPr id="182" name="TextBox 181">
            <a:extLst>
              <a:ext uri="{FF2B5EF4-FFF2-40B4-BE49-F238E27FC236}">
                <a16:creationId xmlns:a16="http://schemas.microsoft.com/office/drawing/2014/main" id="{938A61B5-84D8-4ADA-BC16-CFC9B521D2DE}"/>
              </a:ext>
            </a:extLst>
          </p:cNvPr>
          <p:cNvSpPr txBox="1"/>
          <p:nvPr/>
        </p:nvSpPr>
        <p:spPr>
          <a:xfrm>
            <a:off x="6246100" y="3907524"/>
            <a:ext cx="355107" cy="400110"/>
          </a:xfrm>
          <a:prstGeom prst="rect">
            <a:avLst/>
          </a:prstGeom>
          <a:noFill/>
        </p:spPr>
        <p:txBody>
          <a:bodyPr wrap="square" rtlCol="0">
            <a:spAutoFit/>
          </a:bodyPr>
          <a:lstStyle/>
          <a:p>
            <a:pPr algn="ctr"/>
            <a:r>
              <a:rPr lang="en-GB" sz="2000" dirty="0">
                <a:solidFill>
                  <a:srgbClr val="E61F67"/>
                </a:solidFill>
              </a:rPr>
              <a:t>5</a:t>
            </a:r>
          </a:p>
        </p:txBody>
      </p:sp>
      <p:sp>
        <p:nvSpPr>
          <p:cNvPr id="183" name="TextBox 182">
            <a:extLst>
              <a:ext uri="{FF2B5EF4-FFF2-40B4-BE49-F238E27FC236}">
                <a16:creationId xmlns:a16="http://schemas.microsoft.com/office/drawing/2014/main" id="{299ACD4E-31FD-441C-B240-651B20EA6377}"/>
              </a:ext>
            </a:extLst>
          </p:cNvPr>
          <p:cNvSpPr txBox="1"/>
          <p:nvPr/>
        </p:nvSpPr>
        <p:spPr>
          <a:xfrm>
            <a:off x="6246100" y="4294997"/>
            <a:ext cx="355107" cy="400110"/>
          </a:xfrm>
          <a:prstGeom prst="rect">
            <a:avLst/>
          </a:prstGeom>
          <a:noFill/>
        </p:spPr>
        <p:txBody>
          <a:bodyPr wrap="square" rtlCol="0">
            <a:spAutoFit/>
          </a:bodyPr>
          <a:lstStyle/>
          <a:p>
            <a:pPr algn="ctr"/>
            <a:r>
              <a:rPr lang="en-GB" sz="2000" dirty="0">
                <a:solidFill>
                  <a:srgbClr val="E61F67"/>
                </a:solidFill>
              </a:rPr>
              <a:t>9</a:t>
            </a:r>
          </a:p>
        </p:txBody>
      </p:sp>
      <p:cxnSp>
        <p:nvCxnSpPr>
          <p:cNvPr id="8" name="Straight Connector 7">
            <a:extLst>
              <a:ext uri="{FF2B5EF4-FFF2-40B4-BE49-F238E27FC236}">
                <a16:creationId xmlns:a16="http://schemas.microsoft.com/office/drawing/2014/main" id="{EE9BBFDB-8BAF-42C4-9A3F-22F52B163CC6}"/>
              </a:ext>
            </a:extLst>
          </p:cNvPr>
          <p:cNvCxnSpPr/>
          <p:nvPr/>
        </p:nvCxnSpPr>
        <p:spPr>
          <a:xfrm>
            <a:off x="3452753" y="3859106"/>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27EEF8C9-60A8-4BD4-8323-C69A4F44C4D4}"/>
              </a:ext>
            </a:extLst>
          </p:cNvPr>
          <p:cNvCxnSpPr/>
          <p:nvPr/>
        </p:nvCxnSpPr>
        <p:spPr>
          <a:xfrm>
            <a:off x="3769449" y="3849907"/>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41E387CE-BE85-4E65-A4A1-F1E03BEF3941}"/>
              </a:ext>
            </a:extLst>
          </p:cNvPr>
          <p:cNvCxnSpPr/>
          <p:nvPr/>
        </p:nvCxnSpPr>
        <p:spPr>
          <a:xfrm>
            <a:off x="4103588" y="3849907"/>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CF182776-F266-489B-812A-5BD4C60DC8B1}"/>
              </a:ext>
            </a:extLst>
          </p:cNvPr>
          <p:cNvCxnSpPr/>
          <p:nvPr/>
        </p:nvCxnSpPr>
        <p:spPr>
          <a:xfrm>
            <a:off x="3451489" y="4173945"/>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D16E86F1-9F04-40DA-9E94-D21ECD7E28D5}"/>
              </a:ext>
            </a:extLst>
          </p:cNvPr>
          <p:cNvCxnSpPr/>
          <p:nvPr/>
        </p:nvCxnSpPr>
        <p:spPr>
          <a:xfrm>
            <a:off x="3777421" y="4164746"/>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1038B1F0-D459-4008-8920-ECC4A5449E13}"/>
              </a:ext>
            </a:extLst>
          </p:cNvPr>
          <p:cNvCxnSpPr/>
          <p:nvPr/>
        </p:nvCxnSpPr>
        <p:spPr>
          <a:xfrm>
            <a:off x="3459904" y="4819146"/>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5A497770-E6D0-47F6-AF41-60F5917809A6}"/>
              </a:ext>
            </a:extLst>
          </p:cNvPr>
          <p:cNvCxnSpPr/>
          <p:nvPr/>
        </p:nvCxnSpPr>
        <p:spPr>
          <a:xfrm>
            <a:off x="3767364" y="4791475"/>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22A6FDDC-59A7-48F6-850B-0C4628E0DADF}"/>
              </a:ext>
            </a:extLst>
          </p:cNvPr>
          <p:cNvCxnSpPr/>
          <p:nvPr/>
        </p:nvCxnSpPr>
        <p:spPr>
          <a:xfrm>
            <a:off x="4101503" y="4791475"/>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D04E07DA-DA89-4CA8-AF72-C8CDC862505F}"/>
              </a:ext>
            </a:extLst>
          </p:cNvPr>
          <p:cNvCxnSpPr/>
          <p:nvPr/>
        </p:nvCxnSpPr>
        <p:spPr>
          <a:xfrm>
            <a:off x="3458640" y="5133985"/>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7A52BF48-7F7E-44AA-85F7-A0EB6E61EAA0}"/>
              </a:ext>
            </a:extLst>
          </p:cNvPr>
          <p:cNvCxnSpPr/>
          <p:nvPr/>
        </p:nvCxnSpPr>
        <p:spPr>
          <a:xfrm>
            <a:off x="3766100" y="5106314"/>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35" name="Group 134">
            <a:extLst>
              <a:ext uri="{FF2B5EF4-FFF2-40B4-BE49-F238E27FC236}">
                <a16:creationId xmlns:a16="http://schemas.microsoft.com/office/drawing/2014/main" id="{F71B2FEF-796B-40A4-8073-5F660B794874}"/>
              </a:ext>
            </a:extLst>
          </p:cNvPr>
          <p:cNvGrpSpPr/>
          <p:nvPr/>
        </p:nvGrpSpPr>
        <p:grpSpPr>
          <a:xfrm>
            <a:off x="2248224" y="5140813"/>
            <a:ext cx="369998" cy="307738"/>
            <a:chOff x="2314065" y="3052881"/>
            <a:chExt cx="369998" cy="307738"/>
          </a:xfrm>
          <a:effectLst>
            <a:outerShdw blurRad="12700" dir="4140000" algn="ctr" rotWithShape="0">
              <a:srgbClr val="000000">
                <a:alpha val="21000"/>
              </a:srgbClr>
            </a:outerShdw>
          </a:effectLst>
        </p:grpSpPr>
        <p:sp>
          <p:nvSpPr>
            <p:cNvPr id="136" name="Oval 135">
              <a:extLst>
                <a:ext uri="{FF2B5EF4-FFF2-40B4-BE49-F238E27FC236}">
                  <a16:creationId xmlns:a16="http://schemas.microsoft.com/office/drawing/2014/main" id="{C6D67F3E-F0F4-46C0-AA3E-F02E92710935}"/>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7" name="TextBox 136">
              <a:extLst>
                <a:ext uri="{FF2B5EF4-FFF2-40B4-BE49-F238E27FC236}">
                  <a16:creationId xmlns:a16="http://schemas.microsoft.com/office/drawing/2014/main" id="{1AA819B2-2C06-4638-A442-F501C4DC383C}"/>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138" name="TextBox 137">
            <a:extLst>
              <a:ext uri="{FF2B5EF4-FFF2-40B4-BE49-F238E27FC236}">
                <a16:creationId xmlns:a16="http://schemas.microsoft.com/office/drawing/2014/main" id="{1A42662C-F0A2-43E1-803D-B6213F92052C}"/>
              </a:ext>
            </a:extLst>
          </p:cNvPr>
          <p:cNvSpPr txBox="1"/>
          <p:nvPr/>
        </p:nvSpPr>
        <p:spPr>
          <a:xfrm>
            <a:off x="5766222" y="5081396"/>
            <a:ext cx="355107" cy="400110"/>
          </a:xfrm>
          <a:prstGeom prst="rect">
            <a:avLst/>
          </a:prstGeom>
          <a:noFill/>
        </p:spPr>
        <p:txBody>
          <a:bodyPr wrap="square" rtlCol="0">
            <a:spAutoFit/>
          </a:bodyPr>
          <a:lstStyle/>
          <a:p>
            <a:pPr algn="ctr"/>
            <a:r>
              <a:rPr lang="en-GB" sz="2000" dirty="0">
                <a:solidFill>
                  <a:srgbClr val="F9B000"/>
                </a:solidFill>
              </a:rPr>
              <a:t>1</a:t>
            </a:r>
          </a:p>
        </p:txBody>
      </p:sp>
      <p:sp>
        <p:nvSpPr>
          <p:cNvPr id="140" name="TextBox 139">
            <a:extLst>
              <a:ext uri="{FF2B5EF4-FFF2-40B4-BE49-F238E27FC236}">
                <a16:creationId xmlns:a16="http://schemas.microsoft.com/office/drawing/2014/main" id="{D53569AC-2240-40A2-B624-F51F32510091}"/>
              </a:ext>
            </a:extLst>
          </p:cNvPr>
          <p:cNvSpPr txBox="1"/>
          <p:nvPr/>
        </p:nvSpPr>
        <p:spPr>
          <a:xfrm>
            <a:off x="5766222" y="4698408"/>
            <a:ext cx="355107" cy="400110"/>
          </a:xfrm>
          <a:prstGeom prst="rect">
            <a:avLst/>
          </a:prstGeom>
          <a:noFill/>
        </p:spPr>
        <p:txBody>
          <a:bodyPr wrap="square" rtlCol="0">
            <a:spAutoFit/>
          </a:bodyPr>
          <a:lstStyle/>
          <a:p>
            <a:pPr algn="ctr"/>
            <a:r>
              <a:rPr lang="en-GB" sz="2000" dirty="0">
                <a:solidFill>
                  <a:srgbClr val="F9B000"/>
                </a:solidFill>
              </a:rPr>
              <a:t>8</a:t>
            </a:r>
          </a:p>
        </p:txBody>
      </p:sp>
      <p:sp>
        <p:nvSpPr>
          <p:cNvPr id="141" name="TextBox 140">
            <a:extLst>
              <a:ext uri="{FF2B5EF4-FFF2-40B4-BE49-F238E27FC236}">
                <a16:creationId xmlns:a16="http://schemas.microsoft.com/office/drawing/2014/main" id="{A6EAF18E-2F25-4CDE-BFAA-3138457BF2C2}"/>
              </a:ext>
            </a:extLst>
          </p:cNvPr>
          <p:cNvSpPr txBox="1"/>
          <p:nvPr/>
        </p:nvSpPr>
        <p:spPr>
          <a:xfrm>
            <a:off x="6255625" y="4667509"/>
            <a:ext cx="355107" cy="400110"/>
          </a:xfrm>
          <a:prstGeom prst="rect">
            <a:avLst/>
          </a:prstGeom>
          <a:noFill/>
        </p:spPr>
        <p:txBody>
          <a:bodyPr wrap="square" rtlCol="0">
            <a:spAutoFit/>
          </a:bodyPr>
          <a:lstStyle/>
          <a:p>
            <a:pPr algn="ctr"/>
            <a:r>
              <a:rPr lang="en-GB" sz="2000" dirty="0">
                <a:solidFill>
                  <a:srgbClr val="E61F67"/>
                </a:solidFill>
              </a:rPr>
              <a:t>4</a:t>
            </a:r>
          </a:p>
        </p:txBody>
      </p:sp>
      <p:sp>
        <p:nvSpPr>
          <p:cNvPr id="142" name="TextBox 141">
            <a:extLst>
              <a:ext uri="{FF2B5EF4-FFF2-40B4-BE49-F238E27FC236}">
                <a16:creationId xmlns:a16="http://schemas.microsoft.com/office/drawing/2014/main" id="{5B9DDA5A-F2A0-44ED-9DD2-527D8A9BB3D1}"/>
              </a:ext>
            </a:extLst>
          </p:cNvPr>
          <p:cNvSpPr txBox="1"/>
          <p:nvPr/>
        </p:nvSpPr>
        <p:spPr>
          <a:xfrm>
            <a:off x="5282122" y="4695180"/>
            <a:ext cx="355107" cy="400110"/>
          </a:xfrm>
          <a:prstGeom prst="rect">
            <a:avLst/>
          </a:prstGeom>
          <a:noFill/>
        </p:spPr>
        <p:txBody>
          <a:bodyPr wrap="square" rtlCol="0">
            <a:spAutoFit/>
          </a:bodyPr>
          <a:lstStyle/>
          <a:p>
            <a:pPr algn="ctr"/>
            <a:r>
              <a:rPr lang="en-GB" sz="2000" dirty="0">
                <a:solidFill>
                  <a:srgbClr val="32B3A2"/>
                </a:solidFill>
              </a:rPr>
              <a:t>5</a:t>
            </a:r>
          </a:p>
        </p:txBody>
      </p:sp>
    </p:spTree>
    <p:extLst>
      <p:ext uri="{BB962C8B-B14F-4D97-AF65-F5344CB8AC3E}">
        <p14:creationId xmlns:p14="http://schemas.microsoft.com/office/powerpoint/2010/main" val="2794945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nodeType="clickEffect">
                                  <p:stCondLst>
                                    <p:cond delay="0"/>
                                  </p:stCondLst>
                                  <p:childTnLst>
                                    <p:animEffect transition="out" filter="fade">
                                      <p:cBhvr>
                                        <p:cTn id="13" dur="300" tmFilter="0, 0; .2, .5; .8, .5; 1, 0"/>
                                        <p:tgtEl>
                                          <p:spTgt spid="62"/>
                                        </p:tgtEl>
                                      </p:cBhvr>
                                    </p:animEffect>
                                    <p:animScale>
                                      <p:cBhvr>
                                        <p:cTn id="14" dur="150" autoRev="1" fill="hold"/>
                                        <p:tgtEl>
                                          <p:spTgt spid="62"/>
                                        </p:tgtEl>
                                      </p:cBhvr>
                                      <p:by x="105000" y="105000"/>
                                    </p:animScale>
                                  </p:childTnLst>
                                </p:cTn>
                              </p:par>
                            </p:childTnLst>
                          </p:cTn>
                        </p:par>
                        <p:par>
                          <p:cTn id="15" fill="hold">
                            <p:stCondLst>
                              <p:cond delay="300"/>
                            </p:stCondLst>
                            <p:childTnLst>
                              <p:par>
                                <p:cTn id="16" presetID="26" presetClass="emph" presetSubtype="0" fill="hold" nodeType="afterEffect">
                                  <p:stCondLst>
                                    <p:cond delay="0"/>
                                  </p:stCondLst>
                                  <p:childTnLst>
                                    <p:animEffect transition="out" filter="fade">
                                      <p:cBhvr>
                                        <p:cTn id="17" dur="300" tmFilter="0, 0; .2, .5; .8, .5; 1, 0"/>
                                        <p:tgtEl>
                                          <p:spTgt spid="70"/>
                                        </p:tgtEl>
                                      </p:cBhvr>
                                    </p:animEffect>
                                    <p:animScale>
                                      <p:cBhvr>
                                        <p:cTn id="18" dur="150" autoRev="1" fill="hold"/>
                                        <p:tgtEl>
                                          <p:spTgt spid="70"/>
                                        </p:tgtEl>
                                      </p:cBhvr>
                                      <p:by x="105000" y="105000"/>
                                    </p:animScale>
                                  </p:childTnLst>
                                </p:cTn>
                              </p:par>
                            </p:childTnLst>
                          </p:cTn>
                        </p:par>
                        <p:par>
                          <p:cTn id="19" fill="hold">
                            <p:stCondLst>
                              <p:cond delay="600"/>
                            </p:stCondLst>
                            <p:childTnLst>
                              <p:par>
                                <p:cTn id="20" presetID="26" presetClass="emph" presetSubtype="0" fill="hold" nodeType="afterEffect">
                                  <p:stCondLst>
                                    <p:cond delay="0"/>
                                  </p:stCondLst>
                                  <p:childTnLst>
                                    <p:animEffect transition="out" filter="fade">
                                      <p:cBhvr>
                                        <p:cTn id="21" dur="300" tmFilter="0, 0; .2, .5; .8, .5; 1, 0"/>
                                        <p:tgtEl>
                                          <p:spTgt spid="73"/>
                                        </p:tgtEl>
                                      </p:cBhvr>
                                    </p:animEffect>
                                    <p:animScale>
                                      <p:cBhvr>
                                        <p:cTn id="22" dur="150" autoRev="1" fill="hold"/>
                                        <p:tgtEl>
                                          <p:spTgt spid="73"/>
                                        </p:tgtEl>
                                      </p:cBhvr>
                                      <p:by x="105000" y="105000"/>
                                    </p:animScale>
                                  </p:childTnLst>
                                </p:cTn>
                              </p:par>
                            </p:childTnLst>
                          </p:cTn>
                        </p:par>
                        <p:par>
                          <p:cTn id="23" fill="hold">
                            <p:stCondLst>
                              <p:cond delay="900"/>
                            </p:stCondLst>
                            <p:childTnLst>
                              <p:par>
                                <p:cTn id="24" presetID="26" presetClass="emph" presetSubtype="0" fill="hold" nodeType="afterEffect">
                                  <p:stCondLst>
                                    <p:cond delay="0"/>
                                  </p:stCondLst>
                                  <p:childTnLst>
                                    <p:animEffect transition="out" filter="fade">
                                      <p:cBhvr>
                                        <p:cTn id="25" dur="300" tmFilter="0, 0; .2, .5; .8, .5; 1, 0"/>
                                        <p:tgtEl>
                                          <p:spTgt spid="78"/>
                                        </p:tgtEl>
                                      </p:cBhvr>
                                    </p:animEffect>
                                    <p:animScale>
                                      <p:cBhvr>
                                        <p:cTn id="26" dur="150" autoRev="1" fill="hold"/>
                                        <p:tgtEl>
                                          <p:spTgt spid="78"/>
                                        </p:tgtEl>
                                      </p:cBhvr>
                                      <p:by x="105000" y="105000"/>
                                    </p:animScale>
                                  </p:childTnLst>
                                </p:cTn>
                              </p:par>
                            </p:childTnLst>
                          </p:cTn>
                        </p:par>
                        <p:par>
                          <p:cTn id="27" fill="hold">
                            <p:stCondLst>
                              <p:cond delay="1200"/>
                            </p:stCondLst>
                            <p:childTnLst>
                              <p:par>
                                <p:cTn id="28" presetID="26" presetClass="emph" presetSubtype="0" fill="hold" nodeType="afterEffect">
                                  <p:stCondLst>
                                    <p:cond delay="0"/>
                                  </p:stCondLst>
                                  <p:childTnLst>
                                    <p:animEffect transition="out" filter="fade">
                                      <p:cBhvr>
                                        <p:cTn id="29" dur="300" tmFilter="0, 0; .2, .5; .8, .5; 1, 0"/>
                                        <p:tgtEl>
                                          <p:spTgt spid="84"/>
                                        </p:tgtEl>
                                      </p:cBhvr>
                                    </p:animEffect>
                                    <p:animScale>
                                      <p:cBhvr>
                                        <p:cTn id="30" dur="150" autoRev="1" fill="hold"/>
                                        <p:tgtEl>
                                          <p:spTgt spid="84"/>
                                        </p:tgtEl>
                                      </p:cBhvr>
                                      <p:by x="105000" y="105000"/>
                                    </p:animScale>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142"/>
                                        </p:tgtEl>
                                        <p:attrNameLst>
                                          <p:attrName>style.visibility</p:attrName>
                                        </p:attrNameLst>
                                      </p:cBhvr>
                                      <p:to>
                                        <p:strVal val="visible"/>
                                      </p:to>
                                    </p:set>
                                    <p:animEffect transition="in" filter="fade">
                                      <p:cBhvr>
                                        <p:cTn id="34" dur="500"/>
                                        <p:tgtEl>
                                          <p:spTgt spid="1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14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Picture 7" descr="A picture containing outdoor, water, small, large&#10;&#10;Description automatically generated">
            <a:extLst>
              <a:ext uri="{FF2B5EF4-FFF2-40B4-BE49-F238E27FC236}">
                <a16:creationId xmlns:a16="http://schemas.microsoft.com/office/drawing/2014/main" id="{96CD0022-AD67-4FBA-94FF-FDB997B8F6C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b="15639"/>
          <a:stretch>
            <a:fillRect/>
          </a:stretch>
        </p:blipFill>
        <p:spPr bwMode="auto">
          <a:xfrm>
            <a:off x="755650" y="1539875"/>
            <a:ext cx="7632700"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 name="TextBox 65">
            <a:extLst>
              <a:ext uri="{FF2B5EF4-FFF2-40B4-BE49-F238E27FC236}">
                <a16:creationId xmlns:a16="http://schemas.microsoft.com/office/drawing/2014/main" id="{414B46E8-5262-4D59-98DC-C0B6DE14E40E}"/>
              </a:ext>
            </a:extLst>
          </p:cNvPr>
          <p:cNvSpPr txBox="1"/>
          <p:nvPr/>
        </p:nvSpPr>
        <p:spPr>
          <a:xfrm>
            <a:off x="993928" y="1633847"/>
            <a:ext cx="7169573" cy="1049106"/>
          </a:xfrm>
          <a:prstGeom prst="rect">
            <a:avLst/>
          </a:prstGeom>
          <a:solidFill>
            <a:srgbClr val="AFDEF8"/>
          </a:solidFill>
        </p:spPr>
        <p:txBody>
          <a:bodyPr wrap="square" lIns="108000" tIns="108000" rIns="108000" bIns="108000" rtlCol="0">
            <a:spAutoFit/>
          </a:bodyPr>
          <a:lstStyle/>
          <a:p>
            <a:r>
              <a:rPr lang="en-GB" dirty="0"/>
              <a:t>Next, let’s try a column addition where we need to regroup from the tens into the hundreds. First, we need to line up the hundreds, tens and ones into columns.</a:t>
            </a:r>
          </a:p>
        </p:txBody>
      </p:sp>
      <p:sp>
        <p:nvSpPr>
          <p:cNvPr id="79" name="Freeform: Shape 78">
            <a:extLst>
              <a:ext uri="{FF2B5EF4-FFF2-40B4-BE49-F238E27FC236}">
                <a16:creationId xmlns:a16="http://schemas.microsoft.com/office/drawing/2014/main" id="{CC18971F-1146-4481-A993-A1A1CF7F0AEC}"/>
              </a:ext>
            </a:extLst>
          </p:cNvPr>
          <p:cNvSpPr/>
          <p:nvPr/>
        </p:nvSpPr>
        <p:spPr>
          <a:xfrm>
            <a:off x="5883496" y="5590813"/>
            <a:ext cx="453622" cy="428625"/>
          </a:xfrm>
          <a:custGeom>
            <a:avLst/>
            <a:gdLst>
              <a:gd name="connsiteX0" fmla="*/ 10886 w 403276"/>
              <a:gd name="connsiteY0" fmla="*/ 315686 h 326572"/>
              <a:gd name="connsiteX1" fmla="*/ 70758 w 403276"/>
              <a:gd name="connsiteY1" fmla="*/ 326572 h 326572"/>
              <a:gd name="connsiteX2" fmla="*/ 250372 w 403276"/>
              <a:gd name="connsiteY2" fmla="*/ 321129 h 326572"/>
              <a:gd name="connsiteX3" fmla="*/ 299358 w 403276"/>
              <a:gd name="connsiteY3" fmla="*/ 304800 h 326572"/>
              <a:gd name="connsiteX4" fmla="*/ 348343 w 403276"/>
              <a:gd name="connsiteY4" fmla="*/ 283029 h 326572"/>
              <a:gd name="connsiteX5" fmla="*/ 381000 w 403276"/>
              <a:gd name="connsiteY5" fmla="*/ 250372 h 326572"/>
              <a:gd name="connsiteX6" fmla="*/ 397329 w 403276"/>
              <a:gd name="connsiteY6" fmla="*/ 234043 h 326572"/>
              <a:gd name="connsiteX7" fmla="*/ 402772 w 403276"/>
              <a:gd name="connsiteY7" fmla="*/ 217714 h 326572"/>
              <a:gd name="connsiteX8" fmla="*/ 386443 w 403276"/>
              <a:gd name="connsiteY8" fmla="*/ 114300 h 326572"/>
              <a:gd name="connsiteX9" fmla="*/ 364672 w 403276"/>
              <a:gd name="connsiteY9" fmla="*/ 81643 h 326572"/>
              <a:gd name="connsiteX10" fmla="*/ 348343 w 403276"/>
              <a:gd name="connsiteY10" fmla="*/ 70757 h 326572"/>
              <a:gd name="connsiteX11" fmla="*/ 321129 w 403276"/>
              <a:gd name="connsiteY11" fmla="*/ 43543 h 326572"/>
              <a:gd name="connsiteX12" fmla="*/ 293915 w 403276"/>
              <a:gd name="connsiteY12" fmla="*/ 10886 h 326572"/>
              <a:gd name="connsiteX13" fmla="*/ 261258 w 403276"/>
              <a:gd name="connsiteY13" fmla="*/ 0 h 326572"/>
              <a:gd name="connsiteX14" fmla="*/ 223158 w 403276"/>
              <a:gd name="connsiteY14" fmla="*/ 5443 h 326572"/>
              <a:gd name="connsiteX15" fmla="*/ 201386 w 403276"/>
              <a:gd name="connsiteY15" fmla="*/ 27214 h 326572"/>
              <a:gd name="connsiteX16" fmla="*/ 168729 w 403276"/>
              <a:gd name="connsiteY16" fmla="*/ 43543 h 326572"/>
              <a:gd name="connsiteX17" fmla="*/ 152400 w 403276"/>
              <a:gd name="connsiteY17" fmla="*/ 65314 h 326572"/>
              <a:gd name="connsiteX18" fmla="*/ 97972 w 403276"/>
              <a:gd name="connsiteY18" fmla="*/ 108857 h 326572"/>
              <a:gd name="connsiteX19" fmla="*/ 87086 w 403276"/>
              <a:gd name="connsiteY19" fmla="*/ 125186 h 326572"/>
              <a:gd name="connsiteX20" fmla="*/ 70758 w 403276"/>
              <a:gd name="connsiteY20" fmla="*/ 130629 h 326572"/>
              <a:gd name="connsiteX21" fmla="*/ 38100 w 403276"/>
              <a:gd name="connsiteY21" fmla="*/ 152400 h 326572"/>
              <a:gd name="connsiteX22" fmla="*/ 10886 w 403276"/>
              <a:gd name="connsiteY22" fmla="*/ 185057 h 326572"/>
              <a:gd name="connsiteX23" fmla="*/ 5443 w 403276"/>
              <a:gd name="connsiteY23" fmla="*/ 212272 h 326572"/>
              <a:gd name="connsiteX24" fmla="*/ 0 w 403276"/>
              <a:gd name="connsiteY24" fmla="*/ 228600 h 326572"/>
              <a:gd name="connsiteX25" fmla="*/ 21772 w 403276"/>
              <a:gd name="connsiteY25" fmla="*/ 272143 h 326572"/>
              <a:gd name="connsiteX26" fmla="*/ 38100 w 403276"/>
              <a:gd name="connsiteY26" fmla="*/ 272143 h 326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03276" h="326572">
                <a:moveTo>
                  <a:pt x="10886" y="315686"/>
                </a:moveTo>
                <a:cubicBezTo>
                  <a:pt x="19736" y="317456"/>
                  <a:pt x="63793" y="326572"/>
                  <a:pt x="70758" y="326572"/>
                </a:cubicBezTo>
                <a:cubicBezTo>
                  <a:pt x="130657" y="326572"/>
                  <a:pt x="190501" y="322943"/>
                  <a:pt x="250372" y="321129"/>
                </a:cubicBezTo>
                <a:cubicBezTo>
                  <a:pt x="323910" y="308872"/>
                  <a:pt x="253439" y="325209"/>
                  <a:pt x="299358" y="304800"/>
                </a:cubicBezTo>
                <a:cubicBezTo>
                  <a:pt x="325239" y="293297"/>
                  <a:pt x="329868" y="299451"/>
                  <a:pt x="348343" y="283029"/>
                </a:cubicBezTo>
                <a:cubicBezTo>
                  <a:pt x="359849" y="272801"/>
                  <a:pt x="370114" y="261258"/>
                  <a:pt x="381000" y="250372"/>
                </a:cubicBezTo>
                <a:lnTo>
                  <a:pt x="397329" y="234043"/>
                </a:lnTo>
                <a:cubicBezTo>
                  <a:pt x="399143" y="228600"/>
                  <a:pt x="402772" y="223451"/>
                  <a:pt x="402772" y="217714"/>
                </a:cubicBezTo>
                <a:cubicBezTo>
                  <a:pt x="402772" y="163810"/>
                  <a:pt x="407747" y="149807"/>
                  <a:pt x="386443" y="114300"/>
                </a:cubicBezTo>
                <a:cubicBezTo>
                  <a:pt x="379712" y="103081"/>
                  <a:pt x="375558" y="88900"/>
                  <a:pt x="364672" y="81643"/>
                </a:cubicBezTo>
                <a:lnTo>
                  <a:pt x="348343" y="70757"/>
                </a:lnTo>
                <a:cubicBezTo>
                  <a:pt x="319317" y="27217"/>
                  <a:pt x="357414" y="79828"/>
                  <a:pt x="321129" y="43543"/>
                </a:cubicBezTo>
                <a:cubicBezTo>
                  <a:pt x="306732" y="29146"/>
                  <a:pt x="313977" y="22031"/>
                  <a:pt x="293915" y="10886"/>
                </a:cubicBezTo>
                <a:cubicBezTo>
                  <a:pt x="283884" y="5313"/>
                  <a:pt x="261258" y="0"/>
                  <a:pt x="261258" y="0"/>
                </a:cubicBezTo>
                <a:cubicBezTo>
                  <a:pt x="248558" y="1814"/>
                  <a:pt x="234837" y="134"/>
                  <a:pt x="223158" y="5443"/>
                </a:cubicBezTo>
                <a:cubicBezTo>
                  <a:pt x="213815" y="9690"/>
                  <a:pt x="209738" y="21249"/>
                  <a:pt x="201386" y="27214"/>
                </a:cubicBezTo>
                <a:cubicBezTo>
                  <a:pt x="170398" y="49348"/>
                  <a:pt x="199471" y="12802"/>
                  <a:pt x="168729" y="43543"/>
                </a:cubicBezTo>
                <a:cubicBezTo>
                  <a:pt x="162314" y="49957"/>
                  <a:pt x="158304" y="58426"/>
                  <a:pt x="152400" y="65314"/>
                </a:cubicBezTo>
                <a:cubicBezTo>
                  <a:pt x="136923" y="83371"/>
                  <a:pt x="117524" y="95823"/>
                  <a:pt x="97972" y="108857"/>
                </a:cubicBezTo>
                <a:cubicBezTo>
                  <a:pt x="94343" y="114300"/>
                  <a:pt x="92194" y="121099"/>
                  <a:pt x="87086" y="125186"/>
                </a:cubicBezTo>
                <a:cubicBezTo>
                  <a:pt x="82606" y="128770"/>
                  <a:pt x="75773" y="127843"/>
                  <a:pt x="70758" y="130629"/>
                </a:cubicBezTo>
                <a:cubicBezTo>
                  <a:pt x="59321" y="136983"/>
                  <a:pt x="47351" y="143149"/>
                  <a:pt x="38100" y="152400"/>
                </a:cubicBezTo>
                <a:cubicBezTo>
                  <a:pt x="17147" y="173355"/>
                  <a:pt x="26042" y="162325"/>
                  <a:pt x="10886" y="185057"/>
                </a:cubicBezTo>
                <a:cubicBezTo>
                  <a:pt x="9072" y="194129"/>
                  <a:pt x="7687" y="203297"/>
                  <a:pt x="5443" y="212272"/>
                </a:cubicBezTo>
                <a:cubicBezTo>
                  <a:pt x="4052" y="217838"/>
                  <a:pt x="0" y="222863"/>
                  <a:pt x="0" y="228600"/>
                </a:cubicBezTo>
                <a:cubicBezTo>
                  <a:pt x="0" y="251191"/>
                  <a:pt x="125" y="264927"/>
                  <a:pt x="21772" y="272143"/>
                </a:cubicBezTo>
                <a:cubicBezTo>
                  <a:pt x="26935" y="273864"/>
                  <a:pt x="32657" y="272143"/>
                  <a:pt x="38100" y="272143"/>
                </a:cubicBezTo>
              </a:path>
            </a:pathLst>
          </a:custGeom>
          <a:solidFill>
            <a:schemeClr val="bg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1" name="Picture 80" descr="A close up of a logo&#10;&#10;Description automatically generated">
            <a:extLst>
              <a:ext uri="{FF2B5EF4-FFF2-40B4-BE49-F238E27FC236}">
                <a16:creationId xmlns:a16="http://schemas.microsoft.com/office/drawing/2014/main" id="{4966B3D7-EF38-4E36-84D2-04FD272CF3F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31556" y="5166864"/>
            <a:ext cx="1285875" cy="832746"/>
          </a:xfrm>
          <a:prstGeom prst="rect">
            <a:avLst/>
          </a:prstGeom>
        </p:spPr>
      </p:pic>
      <p:sp>
        <p:nvSpPr>
          <p:cNvPr id="83" name="Freeform: Shape 82">
            <a:extLst>
              <a:ext uri="{FF2B5EF4-FFF2-40B4-BE49-F238E27FC236}">
                <a16:creationId xmlns:a16="http://schemas.microsoft.com/office/drawing/2014/main" id="{CA5A3121-10DF-48F5-9C2D-B8215231CEFB}"/>
              </a:ext>
            </a:extLst>
          </p:cNvPr>
          <p:cNvSpPr/>
          <p:nvPr/>
        </p:nvSpPr>
        <p:spPr>
          <a:xfrm>
            <a:off x="7903626" y="2574180"/>
            <a:ext cx="246446" cy="741721"/>
          </a:xfrm>
          <a:custGeom>
            <a:avLst/>
            <a:gdLst>
              <a:gd name="connsiteX0" fmla="*/ 8321 w 246446"/>
              <a:gd name="connsiteY0" fmla="*/ 27346 h 741721"/>
              <a:gd name="connsiteX1" fmla="*/ 113096 w 246446"/>
              <a:gd name="connsiteY1" fmla="*/ 36871 h 741721"/>
              <a:gd name="connsiteX2" fmla="*/ 132146 w 246446"/>
              <a:gd name="connsiteY2" fmla="*/ 65446 h 741721"/>
              <a:gd name="connsiteX3" fmla="*/ 151196 w 246446"/>
              <a:gd name="connsiteY3" fmla="*/ 170221 h 741721"/>
              <a:gd name="connsiteX4" fmla="*/ 160721 w 246446"/>
              <a:gd name="connsiteY4" fmla="*/ 198796 h 741721"/>
              <a:gd name="connsiteX5" fmla="*/ 179771 w 246446"/>
              <a:gd name="connsiteY5" fmla="*/ 227371 h 741721"/>
              <a:gd name="connsiteX6" fmla="*/ 198821 w 246446"/>
              <a:gd name="connsiteY6" fmla="*/ 379771 h 741721"/>
              <a:gd name="connsiteX7" fmla="*/ 227396 w 246446"/>
              <a:gd name="connsiteY7" fmla="*/ 522646 h 741721"/>
              <a:gd name="connsiteX8" fmla="*/ 246446 w 246446"/>
              <a:gd name="connsiteY8" fmla="*/ 675046 h 741721"/>
              <a:gd name="connsiteX9" fmla="*/ 236921 w 246446"/>
              <a:gd name="connsiteY9" fmla="*/ 722671 h 741721"/>
              <a:gd name="connsiteX10" fmla="*/ 208346 w 246446"/>
              <a:gd name="connsiteY10" fmla="*/ 732196 h 741721"/>
              <a:gd name="connsiteX11" fmla="*/ 170246 w 246446"/>
              <a:gd name="connsiteY11" fmla="*/ 741721 h 741721"/>
              <a:gd name="connsiteX12" fmla="*/ 113096 w 246446"/>
              <a:gd name="connsiteY12" fmla="*/ 722671 h 741721"/>
              <a:gd name="connsiteX13" fmla="*/ 94046 w 246446"/>
              <a:gd name="connsiteY13" fmla="*/ 694096 h 741721"/>
              <a:gd name="connsiteX14" fmla="*/ 55946 w 246446"/>
              <a:gd name="connsiteY14" fmla="*/ 617896 h 741721"/>
              <a:gd name="connsiteX15" fmla="*/ 27371 w 246446"/>
              <a:gd name="connsiteY15" fmla="*/ 532171 h 741721"/>
              <a:gd name="connsiteX16" fmla="*/ 8321 w 246446"/>
              <a:gd name="connsiteY16" fmla="*/ 408346 h 741721"/>
              <a:gd name="connsiteX17" fmla="*/ 8321 w 246446"/>
              <a:gd name="connsiteY17" fmla="*/ 27346 h 74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46446" h="741721">
                <a:moveTo>
                  <a:pt x="8321" y="27346"/>
                </a:moveTo>
                <a:cubicBezTo>
                  <a:pt x="25783" y="-34566"/>
                  <a:pt x="79578" y="26558"/>
                  <a:pt x="113096" y="36871"/>
                </a:cubicBezTo>
                <a:cubicBezTo>
                  <a:pt x="124037" y="40238"/>
                  <a:pt x="129001" y="54439"/>
                  <a:pt x="132146" y="65446"/>
                </a:cubicBezTo>
                <a:cubicBezTo>
                  <a:pt x="141898" y="99578"/>
                  <a:pt x="143758" y="135511"/>
                  <a:pt x="151196" y="170221"/>
                </a:cubicBezTo>
                <a:cubicBezTo>
                  <a:pt x="153300" y="180038"/>
                  <a:pt x="156231" y="189816"/>
                  <a:pt x="160721" y="198796"/>
                </a:cubicBezTo>
                <a:cubicBezTo>
                  <a:pt x="165841" y="209035"/>
                  <a:pt x="173421" y="217846"/>
                  <a:pt x="179771" y="227371"/>
                </a:cubicBezTo>
                <a:cubicBezTo>
                  <a:pt x="186121" y="278171"/>
                  <a:pt x="188781" y="329570"/>
                  <a:pt x="198821" y="379771"/>
                </a:cubicBezTo>
                <a:cubicBezTo>
                  <a:pt x="208346" y="427396"/>
                  <a:pt x="222563" y="474319"/>
                  <a:pt x="227396" y="522646"/>
                </a:cubicBezTo>
                <a:cubicBezTo>
                  <a:pt x="238843" y="637113"/>
                  <a:pt x="231675" y="586422"/>
                  <a:pt x="246446" y="675046"/>
                </a:cubicBezTo>
                <a:cubicBezTo>
                  <a:pt x="243271" y="690921"/>
                  <a:pt x="245901" y="709201"/>
                  <a:pt x="236921" y="722671"/>
                </a:cubicBezTo>
                <a:cubicBezTo>
                  <a:pt x="231352" y="731025"/>
                  <a:pt x="218000" y="729438"/>
                  <a:pt x="208346" y="732196"/>
                </a:cubicBezTo>
                <a:cubicBezTo>
                  <a:pt x="195759" y="735792"/>
                  <a:pt x="182946" y="738546"/>
                  <a:pt x="170246" y="741721"/>
                </a:cubicBezTo>
                <a:cubicBezTo>
                  <a:pt x="151196" y="735371"/>
                  <a:pt x="130124" y="733314"/>
                  <a:pt x="113096" y="722671"/>
                </a:cubicBezTo>
                <a:cubicBezTo>
                  <a:pt x="103388" y="716604"/>
                  <a:pt x="99528" y="704146"/>
                  <a:pt x="94046" y="694096"/>
                </a:cubicBezTo>
                <a:cubicBezTo>
                  <a:pt x="80448" y="669165"/>
                  <a:pt x="64926" y="644837"/>
                  <a:pt x="55946" y="617896"/>
                </a:cubicBezTo>
                <a:lnTo>
                  <a:pt x="27371" y="532171"/>
                </a:lnTo>
                <a:cubicBezTo>
                  <a:pt x="21021" y="490896"/>
                  <a:pt x="9173" y="450098"/>
                  <a:pt x="8321" y="408346"/>
                </a:cubicBezTo>
                <a:cubicBezTo>
                  <a:pt x="5923" y="290853"/>
                  <a:pt x="-9141" y="89258"/>
                  <a:pt x="8321" y="27346"/>
                </a:cubicBezTo>
                <a:close/>
              </a:path>
            </a:pathLst>
          </a:custGeom>
          <a:solidFill>
            <a:schemeClr val="bg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5" name="Picture 84">
            <a:extLst>
              <a:ext uri="{FF2B5EF4-FFF2-40B4-BE49-F238E27FC236}">
                <a16:creationId xmlns:a16="http://schemas.microsoft.com/office/drawing/2014/main" id="{EDE9D09D-489D-4451-8F0E-FBFBE8C8B919}"/>
              </a:ext>
            </a:extLst>
          </p:cNvPr>
          <p:cNvPicPr>
            <a:picLocks noChangeAspect="1"/>
          </p:cNvPicPr>
          <p:nvPr/>
        </p:nvPicPr>
        <p:blipFill rotWithShape="1">
          <a:blip r:embed="rId4"/>
          <a:srcRect l="18686" b="6685"/>
          <a:stretch/>
        </p:blipFill>
        <p:spPr>
          <a:xfrm>
            <a:off x="4590468" y="2526946"/>
            <a:ext cx="3499896" cy="1484808"/>
          </a:xfrm>
          <a:prstGeom prst="rect">
            <a:avLst/>
          </a:prstGeom>
        </p:spPr>
      </p:pic>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latin typeface="+mn-lt"/>
              </a:rPr>
              <a:t>Column Addition</a:t>
            </a:r>
            <a:endParaRPr lang="en-GB" sz="4000" b="1" dirty="0">
              <a:latin typeface="+mn-lt"/>
            </a:endParaRP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nvGraphicFramePr>
        <p:xfrm>
          <a:off x="997955" y="3131740"/>
          <a:ext cx="3592512" cy="2470150"/>
        </p:xfrm>
        <a:graphic>
          <a:graphicData uri="http://schemas.openxmlformats.org/drawingml/2006/table">
            <a:tbl>
              <a:tblPr>
                <a:noFill/>
              </a:tblPr>
              <a:tblGrid>
                <a:gridCol w="1197504">
                  <a:extLst>
                    <a:ext uri="{9D8B030D-6E8A-4147-A177-3AD203B41FA5}">
                      <a16:colId xmlns:a16="http://schemas.microsoft.com/office/drawing/2014/main" val="20000"/>
                    </a:ext>
                  </a:extLst>
                </a:gridCol>
                <a:gridCol w="1197504">
                  <a:extLst>
                    <a:ext uri="{9D8B030D-6E8A-4147-A177-3AD203B41FA5}">
                      <a16:colId xmlns:a16="http://schemas.microsoft.com/office/drawing/2014/main" val="20001"/>
                    </a:ext>
                  </a:extLst>
                </a:gridCol>
                <a:gridCol w="1197504">
                  <a:extLst>
                    <a:ext uri="{9D8B030D-6E8A-4147-A177-3AD203B41FA5}">
                      <a16:colId xmlns:a16="http://schemas.microsoft.com/office/drawing/2014/main" val="20002"/>
                    </a:ext>
                  </a:extLst>
                </a:gridCol>
              </a:tblGrid>
              <a:tr h="457422">
                <a:tc>
                  <a:txBody>
                    <a:bodyPr/>
                    <a:lstStyle/>
                    <a:p>
                      <a:pPr marL="0" lvl="0" indent="0" algn="ctr" rtl="0">
                        <a:spcBef>
                          <a:spcPts val="0"/>
                        </a:spcBef>
                        <a:spcAft>
                          <a:spcPts val="0"/>
                        </a:spcAft>
                        <a:buNone/>
                      </a:pPr>
                      <a:r>
                        <a:rPr lang="en-US" sz="1800" b="1"/>
                        <a:t>100s</a:t>
                      </a:r>
                      <a:endParaRPr sz="1800" b="1"/>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1006364">
                <a:tc>
                  <a:txBody>
                    <a:bodyPr/>
                    <a:lstStyle/>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1006364">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nvGraphicFramePr>
        <p:xfrm>
          <a:off x="4748026" y="3344125"/>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02" name="TextBox 101">
            <a:extLst>
              <a:ext uri="{FF2B5EF4-FFF2-40B4-BE49-F238E27FC236}">
                <a16:creationId xmlns:a16="http://schemas.microsoft.com/office/drawing/2014/main" id="{F22D0386-03DF-4F86-AAB3-A240C3BC74D1}"/>
              </a:ext>
            </a:extLst>
          </p:cNvPr>
          <p:cNvSpPr txBox="1"/>
          <p:nvPr/>
        </p:nvSpPr>
        <p:spPr>
          <a:xfrm>
            <a:off x="7111353" y="3110930"/>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153 + 475</a:t>
            </a:r>
          </a:p>
        </p:txBody>
      </p:sp>
      <p:pic>
        <p:nvPicPr>
          <p:cNvPr id="77" name="Picture 12" descr="A close up&#10;&#10;Description automatically generated">
            <a:extLst>
              <a:ext uri="{FF2B5EF4-FFF2-40B4-BE49-F238E27FC236}">
                <a16:creationId xmlns:a16="http://schemas.microsoft.com/office/drawing/2014/main" id="{B289F897-D25A-4BDC-9B59-1D34A4BDEF22}"/>
              </a:ext>
            </a:extLst>
          </p:cNvPr>
          <p:cNvPicPr>
            <a:picLocks noChangeAspect="1" noChangeArrowheads="1"/>
          </p:cNvPicPr>
          <p:nvPr/>
        </p:nvPicPr>
        <p:blipFill rotWithShape="1">
          <a:blip r:embed="rId12" cstate="screen">
            <a:extLst>
              <a:ext uri="{28A0092B-C50C-407E-A947-70E740481C1C}">
                <a14:useLocalDpi xmlns:a14="http://schemas.microsoft.com/office/drawing/2010/main"/>
              </a:ext>
            </a:extLst>
          </a:blip>
          <a:srcRect r="45962" b="5654"/>
          <a:stretch/>
        </p:blipFill>
        <p:spPr bwMode="auto">
          <a:xfrm>
            <a:off x="6651919" y="3533186"/>
            <a:ext cx="1739731" cy="255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9" name="Group 58">
            <a:extLst>
              <a:ext uri="{FF2B5EF4-FFF2-40B4-BE49-F238E27FC236}">
                <a16:creationId xmlns:a16="http://schemas.microsoft.com/office/drawing/2014/main" id="{1344CEA0-D094-447E-88B9-1BD2AD2C386D}"/>
              </a:ext>
            </a:extLst>
          </p:cNvPr>
          <p:cNvGrpSpPr/>
          <p:nvPr/>
        </p:nvGrpSpPr>
        <p:grpSpPr>
          <a:xfrm>
            <a:off x="2248224" y="3669382"/>
            <a:ext cx="369998" cy="307738"/>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980058" y="3648762"/>
            <a:ext cx="446198" cy="307738"/>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65" name="Group 64">
            <a:extLst>
              <a:ext uri="{FF2B5EF4-FFF2-40B4-BE49-F238E27FC236}">
                <a16:creationId xmlns:a16="http://schemas.microsoft.com/office/drawing/2014/main" id="{56A23C9E-1F37-423B-BCD6-122CFFE0D145}"/>
              </a:ext>
            </a:extLst>
          </p:cNvPr>
          <p:cNvGrpSpPr/>
          <p:nvPr/>
        </p:nvGrpSpPr>
        <p:grpSpPr bwMode="auto">
          <a:xfrm>
            <a:off x="3452753" y="3697616"/>
            <a:ext cx="269671" cy="272800"/>
            <a:chOff x="2361864" y="3068569"/>
            <a:chExt cx="269638" cy="273000"/>
          </a:xfrm>
          <a:effectLst>
            <a:outerShdw blurRad="12700" dir="4140000" algn="ctr" rotWithShape="0">
              <a:srgbClr val="000000">
                <a:alpha val="21000"/>
              </a:srgbClr>
            </a:outerShdw>
          </a:effectLst>
        </p:grpSpPr>
        <p:sp>
          <p:nvSpPr>
            <p:cNvPr id="67" name="Oval 66">
              <a:extLst>
                <a:ext uri="{FF2B5EF4-FFF2-40B4-BE49-F238E27FC236}">
                  <a16:creationId xmlns:a16="http://schemas.microsoft.com/office/drawing/2014/main" id="{2B00D7AF-2C8F-42D9-80F3-AA53798E702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8" name="TextBox 67">
              <a:extLst>
                <a:ext uri="{FF2B5EF4-FFF2-40B4-BE49-F238E27FC236}">
                  <a16:creationId xmlns:a16="http://schemas.microsoft.com/office/drawing/2014/main" id="{15FC397C-33D7-40A4-B1AD-C30CA2B1578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3" name="Group 72">
            <a:extLst>
              <a:ext uri="{FF2B5EF4-FFF2-40B4-BE49-F238E27FC236}">
                <a16:creationId xmlns:a16="http://schemas.microsoft.com/office/drawing/2014/main" id="{68F35986-973C-42D1-A2FA-F5B4CFA5627A}"/>
              </a:ext>
            </a:extLst>
          </p:cNvPr>
          <p:cNvGrpSpPr/>
          <p:nvPr/>
        </p:nvGrpSpPr>
        <p:grpSpPr>
          <a:xfrm>
            <a:off x="985535" y="4651939"/>
            <a:ext cx="446198" cy="307738"/>
            <a:chOff x="2279393" y="3052881"/>
            <a:chExt cx="446198" cy="307738"/>
          </a:xfrm>
          <a:effectLst>
            <a:outerShdw blurRad="25400" dir="4140000" algn="ctr" rotWithShape="0">
              <a:srgbClr val="000000">
                <a:alpha val="21000"/>
              </a:srgbClr>
            </a:outerShdw>
          </a:effectLst>
        </p:grpSpPr>
        <p:sp>
          <p:nvSpPr>
            <p:cNvPr id="74" name="Oval 73">
              <a:extLst>
                <a:ext uri="{FF2B5EF4-FFF2-40B4-BE49-F238E27FC236}">
                  <a16:creationId xmlns:a16="http://schemas.microsoft.com/office/drawing/2014/main" id="{90A5B547-4F2C-4621-A8C6-BEEDE6D05A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6" name="TextBox 75">
              <a:extLst>
                <a:ext uri="{FF2B5EF4-FFF2-40B4-BE49-F238E27FC236}">
                  <a16:creationId xmlns:a16="http://schemas.microsoft.com/office/drawing/2014/main" id="{C530F747-8A34-4F65-A4C2-52B8A7E47A3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8" name="Group 77">
            <a:extLst>
              <a:ext uri="{FF2B5EF4-FFF2-40B4-BE49-F238E27FC236}">
                <a16:creationId xmlns:a16="http://schemas.microsoft.com/office/drawing/2014/main" id="{EA1B0817-608A-4FFB-9C52-01BB3E65E501}"/>
              </a:ext>
            </a:extLst>
          </p:cNvPr>
          <p:cNvGrpSpPr/>
          <p:nvPr/>
        </p:nvGrpSpPr>
        <p:grpSpPr>
          <a:xfrm>
            <a:off x="1337394" y="4651939"/>
            <a:ext cx="446198" cy="307738"/>
            <a:chOff x="2279393" y="3052881"/>
            <a:chExt cx="446198" cy="307738"/>
          </a:xfrm>
          <a:effectLst>
            <a:outerShdw blurRad="25400" dir="4140000" algn="ctr" rotWithShape="0">
              <a:srgbClr val="000000">
                <a:alpha val="21000"/>
              </a:srgbClr>
            </a:outerShdw>
          </a:effectLst>
        </p:grpSpPr>
        <p:sp>
          <p:nvSpPr>
            <p:cNvPr id="80" name="Oval 79">
              <a:extLst>
                <a:ext uri="{FF2B5EF4-FFF2-40B4-BE49-F238E27FC236}">
                  <a16:creationId xmlns:a16="http://schemas.microsoft.com/office/drawing/2014/main" id="{217BD078-644D-4A5F-8353-01AB842D9737}"/>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 name="TextBox 81">
              <a:extLst>
                <a:ext uri="{FF2B5EF4-FFF2-40B4-BE49-F238E27FC236}">
                  <a16:creationId xmlns:a16="http://schemas.microsoft.com/office/drawing/2014/main" id="{C129057C-8AD0-4102-827D-89DF65CFAC94}"/>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4" name="Group 83">
            <a:extLst>
              <a:ext uri="{FF2B5EF4-FFF2-40B4-BE49-F238E27FC236}">
                <a16:creationId xmlns:a16="http://schemas.microsoft.com/office/drawing/2014/main" id="{FF526AD8-C3B8-484C-9D52-2F0BEFC6CBD3}"/>
              </a:ext>
            </a:extLst>
          </p:cNvPr>
          <p:cNvGrpSpPr/>
          <p:nvPr/>
        </p:nvGrpSpPr>
        <p:grpSpPr>
          <a:xfrm>
            <a:off x="1694678" y="4651939"/>
            <a:ext cx="446198" cy="307738"/>
            <a:chOff x="2279393" y="3052881"/>
            <a:chExt cx="446198" cy="307738"/>
          </a:xfrm>
          <a:effectLst>
            <a:outerShdw blurRad="25400" dir="4140000" algn="ctr" rotWithShape="0">
              <a:srgbClr val="000000">
                <a:alpha val="21000"/>
              </a:srgbClr>
            </a:outerShdw>
          </a:effectLst>
        </p:grpSpPr>
        <p:sp>
          <p:nvSpPr>
            <p:cNvPr id="86" name="Oval 85">
              <a:extLst>
                <a:ext uri="{FF2B5EF4-FFF2-40B4-BE49-F238E27FC236}">
                  <a16:creationId xmlns:a16="http://schemas.microsoft.com/office/drawing/2014/main" id="{D3145040-5BC8-451C-86DC-C21FBC30F2A2}"/>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7" name="TextBox 86">
              <a:extLst>
                <a:ext uri="{FF2B5EF4-FFF2-40B4-BE49-F238E27FC236}">
                  <a16:creationId xmlns:a16="http://schemas.microsoft.com/office/drawing/2014/main" id="{461E4FEF-1953-4A71-8C52-75FED1F83247}"/>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95001" y="3675123"/>
            <a:ext cx="369998" cy="307738"/>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1" name="Group 90">
            <a:extLst>
              <a:ext uri="{FF2B5EF4-FFF2-40B4-BE49-F238E27FC236}">
                <a16:creationId xmlns:a16="http://schemas.microsoft.com/office/drawing/2014/main" id="{990C3EAA-2BA5-4DCF-943D-C77E58252DB7}"/>
              </a:ext>
            </a:extLst>
          </p:cNvPr>
          <p:cNvGrpSpPr/>
          <p:nvPr/>
        </p:nvGrpSpPr>
        <p:grpSpPr>
          <a:xfrm>
            <a:off x="2239934" y="4020632"/>
            <a:ext cx="369998" cy="307738"/>
            <a:chOff x="2314065" y="3052881"/>
            <a:chExt cx="369998" cy="307738"/>
          </a:xfrm>
          <a:effectLst>
            <a:outerShdw blurRad="12700" dir="4140000" algn="ctr" rotWithShape="0">
              <a:srgbClr val="000000">
                <a:alpha val="21000"/>
              </a:srgbClr>
            </a:outerShdw>
          </a:effectLst>
        </p:grpSpPr>
        <p:sp>
          <p:nvSpPr>
            <p:cNvPr id="92" name="Oval 91">
              <a:extLst>
                <a:ext uri="{FF2B5EF4-FFF2-40B4-BE49-F238E27FC236}">
                  <a16:creationId xmlns:a16="http://schemas.microsoft.com/office/drawing/2014/main" id="{B7FA3553-7D09-4957-A86B-8537CE083315}"/>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TextBox 92">
              <a:extLst>
                <a:ext uri="{FF2B5EF4-FFF2-40B4-BE49-F238E27FC236}">
                  <a16:creationId xmlns:a16="http://schemas.microsoft.com/office/drawing/2014/main" id="{B96A42CE-603B-46BD-BEB2-1F2CE36C500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4" name="Group 93">
            <a:extLst>
              <a:ext uri="{FF2B5EF4-FFF2-40B4-BE49-F238E27FC236}">
                <a16:creationId xmlns:a16="http://schemas.microsoft.com/office/drawing/2014/main" id="{2A68D087-EC6C-4CCF-8FCD-B9FC210E0690}"/>
              </a:ext>
            </a:extLst>
          </p:cNvPr>
          <p:cNvGrpSpPr/>
          <p:nvPr/>
        </p:nvGrpSpPr>
        <p:grpSpPr>
          <a:xfrm>
            <a:off x="2586711" y="4026373"/>
            <a:ext cx="369998" cy="307738"/>
            <a:chOff x="2314065" y="3052881"/>
            <a:chExt cx="369998" cy="307738"/>
          </a:xfrm>
          <a:effectLst>
            <a:outerShdw blurRad="12700" dir="4140000" algn="ctr" rotWithShape="0">
              <a:srgbClr val="000000">
                <a:alpha val="21000"/>
              </a:srgbClr>
            </a:outerShdw>
          </a:effectLst>
        </p:grpSpPr>
        <p:sp>
          <p:nvSpPr>
            <p:cNvPr id="95" name="Oval 94">
              <a:extLst>
                <a:ext uri="{FF2B5EF4-FFF2-40B4-BE49-F238E27FC236}">
                  <a16:creationId xmlns:a16="http://schemas.microsoft.com/office/drawing/2014/main" id="{AB3A4A60-0BE1-40FA-B415-DD02C502FE97}"/>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6" name="TextBox 95">
              <a:extLst>
                <a:ext uri="{FF2B5EF4-FFF2-40B4-BE49-F238E27FC236}">
                  <a16:creationId xmlns:a16="http://schemas.microsoft.com/office/drawing/2014/main" id="{DDC0CDE2-5B4D-49FA-B2D8-0A7CB32B927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7" name="Group 96">
            <a:extLst>
              <a:ext uri="{FF2B5EF4-FFF2-40B4-BE49-F238E27FC236}">
                <a16:creationId xmlns:a16="http://schemas.microsoft.com/office/drawing/2014/main" id="{51C90444-7617-4393-8D0B-A4ED0A5C51F0}"/>
              </a:ext>
            </a:extLst>
          </p:cNvPr>
          <p:cNvGrpSpPr/>
          <p:nvPr/>
        </p:nvGrpSpPr>
        <p:grpSpPr bwMode="auto">
          <a:xfrm>
            <a:off x="3773884" y="3697616"/>
            <a:ext cx="269671" cy="272800"/>
            <a:chOff x="2361864" y="3068569"/>
            <a:chExt cx="269638" cy="273000"/>
          </a:xfrm>
          <a:effectLst>
            <a:outerShdw blurRad="12700" dir="4140000" algn="ctr" rotWithShape="0">
              <a:srgbClr val="000000">
                <a:alpha val="21000"/>
              </a:srgbClr>
            </a:outerShdw>
          </a:effectLst>
        </p:grpSpPr>
        <p:sp>
          <p:nvSpPr>
            <p:cNvPr id="98" name="Oval 97">
              <a:extLst>
                <a:ext uri="{FF2B5EF4-FFF2-40B4-BE49-F238E27FC236}">
                  <a16:creationId xmlns:a16="http://schemas.microsoft.com/office/drawing/2014/main" id="{D06423B2-7914-4D9C-9696-8709A97CF87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9" name="TextBox 98">
              <a:extLst>
                <a:ext uri="{FF2B5EF4-FFF2-40B4-BE49-F238E27FC236}">
                  <a16:creationId xmlns:a16="http://schemas.microsoft.com/office/drawing/2014/main" id="{43F676BD-BF96-4320-81C2-4B95EE59167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0" name="Group 99">
            <a:extLst>
              <a:ext uri="{FF2B5EF4-FFF2-40B4-BE49-F238E27FC236}">
                <a16:creationId xmlns:a16="http://schemas.microsoft.com/office/drawing/2014/main" id="{9947E75E-5677-4C61-A172-6B44F0CD6ED5}"/>
              </a:ext>
            </a:extLst>
          </p:cNvPr>
          <p:cNvGrpSpPr/>
          <p:nvPr/>
        </p:nvGrpSpPr>
        <p:grpSpPr bwMode="auto">
          <a:xfrm>
            <a:off x="4095014" y="3697616"/>
            <a:ext cx="269671" cy="272800"/>
            <a:chOff x="2361864" y="3068569"/>
            <a:chExt cx="269638" cy="273000"/>
          </a:xfrm>
          <a:effectLst>
            <a:outerShdw blurRad="12700" dir="4140000" algn="ctr" rotWithShape="0">
              <a:srgbClr val="000000">
                <a:alpha val="21000"/>
              </a:srgbClr>
            </a:outerShdw>
          </a:effectLst>
        </p:grpSpPr>
        <p:sp>
          <p:nvSpPr>
            <p:cNvPr id="101" name="Oval 100">
              <a:extLst>
                <a:ext uri="{FF2B5EF4-FFF2-40B4-BE49-F238E27FC236}">
                  <a16:creationId xmlns:a16="http://schemas.microsoft.com/office/drawing/2014/main" id="{EF6D8B5A-A91F-4524-BA5E-7467C066A84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3" name="TextBox 102">
              <a:extLst>
                <a:ext uri="{FF2B5EF4-FFF2-40B4-BE49-F238E27FC236}">
                  <a16:creationId xmlns:a16="http://schemas.microsoft.com/office/drawing/2014/main" id="{E4C5A000-C42D-4F1F-AAEA-69B506DEBF9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8" name="Group 117">
            <a:extLst>
              <a:ext uri="{FF2B5EF4-FFF2-40B4-BE49-F238E27FC236}">
                <a16:creationId xmlns:a16="http://schemas.microsoft.com/office/drawing/2014/main" id="{3EAE52F9-FF8B-4853-9DB1-C6984E04DB79}"/>
              </a:ext>
            </a:extLst>
          </p:cNvPr>
          <p:cNvGrpSpPr/>
          <p:nvPr/>
        </p:nvGrpSpPr>
        <p:grpSpPr bwMode="auto">
          <a:xfrm>
            <a:off x="3455165" y="4652793"/>
            <a:ext cx="269671" cy="272800"/>
            <a:chOff x="2361864" y="3068569"/>
            <a:chExt cx="269638" cy="273000"/>
          </a:xfrm>
          <a:effectLst>
            <a:outerShdw blurRad="12700" dir="4140000" algn="ctr" rotWithShape="0">
              <a:srgbClr val="000000">
                <a:alpha val="21000"/>
              </a:srgbClr>
            </a:outerShdw>
          </a:effectLst>
        </p:grpSpPr>
        <p:sp>
          <p:nvSpPr>
            <p:cNvPr id="120" name="Oval 119">
              <a:extLst>
                <a:ext uri="{FF2B5EF4-FFF2-40B4-BE49-F238E27FC236}">
                  <a16:creationId xmlns:a16="http://schemas.microsoft.com/office/drawing/2014/main" id="{486F23C9-CD96-4C9E-BCB7-918640B2163A}"/>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 name="TextBox 121">
              <a:extLst>
                <a:ext uri="{FF2B5EF4-FFF2-40B4-BE49-F238E27FC236}">
                  <a16:creationId xmlns:a16="http://schemas.microsoft.com/office/drawing/2014/main" id="{94E44180-C74E-44FD-83B4-C168F5FC48D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3" name="Group 122">
            <a:extLst>
              <a:ext uri="{FF2B5EF4-FFF2-40B4-BE49-F238E27FC236}">
                <a16:creationId xmlns:a16="http://schemas.microsoft.com/office/drawing/2014/main" id="{0124601C-6E7E-4C5C-A831-2F4248823DDF}"/>
              </a:ext>
            </a:extLst>
          </p:cNvPr>
          <p:cNvGrpSpPr/>
          <p:nvPr/>
        </p:nvGrpSpPr>
        <p:grpSpPr bwMode="auto">
          <a:xfrm>
            <a:off x="3776296" y="4652793"/>
            <a:ext cx="269671" cy="272800"/>
            <a:chOff x="2361864" y="3068569"/>
            <a:chExt cx="269638" cy="273000"/>
          </a:xfrm>
          <a:effectLst>
            <a:outerShdw blurRad="12700" dir="4140000" algn="ctr" rotWithShape="0">
              <a:srgbClr val="000000">
                <a:alpha val="21000"/>
              </a:srgbClr>
            </a:outerShdw>
          </a:effectLst>
        </p:grpSpPr>
        <p:sp>
          <p:nvSpPr>
            <p:cNvPr id="124" name="Oval 123">
              <a:extLst>
                <a:ext uri="{FF2B5EF4-FFF2-40B4-BE49-F238E27FC236}">
                  <a16:creationId xmlns:a16="http://schemas.microsoft.com/office/drawing/2014/main" id="{F6E2D3A0-371A-468A-872F-2E5DA98F2E07}"/>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5" name="TextBox 124">
              <a:extLst>
                <a:ext uri="{FF2B5EF4-FFF2-40B4-BE49-F238E27FC236}">
                  <a16:creationId xmlns:a16="http://schemas.microsoft.com/office/drawing/2014/main" id="{33291EB2-6B1E-4B17-B525-BECB2A9F2A4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6" name="Group 125">
            <a:extLst>
              <a:ext uri="{FF2B5EF4-FFF2-40B4-BE49-F238E27FC236}">
                <a16:creationId xmlns:a16="http://schemas.microsoft.com/office/drawing/2014/main" id="{747DB904-6A9B-4065-9E07-2CEF29359752}"/>
              </a:ext>
            </a:extLst>
          </p:cNvPr>
          <p:cNvGrpSpPr/>
          <p:nvPr/>
        </p:nvGrpSpPr>
        <p:grpSpPr bwMode="auto">
          <a:xfrm>
            <a:off x="4097426" y="4652793"/>
            <a:ext cx="269671" cy="272800"/>
            <a:chOff x="2361864" y="3068569"/>
            <a:chExt cx="269638" cy="273000"/>
          </a:xfrm>
          <a:effectLst>
            <a:outerShdw blurRad="12700" dir="4140000" algn="ctr" rotWithShape="0">
              <a:srgbClr val="000000">
                <a:alpha val="21000"/>
              </a:srgbClr>
            </a:outerShdw>
          </a:effectLst>
        </p:grpSpPr>
        <p:sp>
          <p:nvSpPr>
            <p:cNvPr id="127" name="Oval 126">
              <a:extLst>
                <a:ext uri="{FF2B5EF4-FFF2-40B4-BE49-F238E27FC236}">
                  <a16:creationId xmlns:a16="http://schemas.microsoft.com/office/drawing/2014/main" id="{FCC977FD-71EF-4372-ABAF-5747D89E7A6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8" name="TextBox 127">
              <a:extLst>
                <a:ext uri="{FF2B5EF4-FFF2-40B4-BE49-F238E27FC236}">
                  <a16:creationId xmlns:a16="http://schemas.microsoft.com/office/drawing/2014/main" id="{3E5D7D14-6CA8-4D4D-8C2C-7C8AB0C779D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9" name="Group 128">
            <a:extLst>
              <a:ext uri="{FF2B5EF4-FFF2-40B4-BE49-F238E27FC236}">
                <a16:creationId xmlns:a16="http://schemas.microsoft.com/office/drawing/2014/main" id="{0C6B16E2-5278-4F7F-9A43-7B24A344A7C8}"/>
              </a:ext>
            </a:extLst>
          </p:cNvPr>
          <p:cNvGrpSpPr/>
          <p:nvPr/>
        </p:nvGrpSpPr>
        <p:grpSpPr bwMode="auto">
          <a:xfrm>
            <a:off x="3456584" y="4969202"/>
            <a:ext cx="269671" cy="272800"/>
            <a:chOff x="2361864" y="3068569"/>
            <a:chExt cx="269638" cy="273000"/>
          </a:xfrm>
          <a:effectLst>
            <a:outerShdw blurRad="12700" dir="4140000" algn="ctr" rotWithShape="0">
              <a:srgbClr val="000000">
                <a:alpha val="21000"/>
              </a:srgbClr>
            </a:outerShdw>
          </a:effectLst>
        </p:grpSpPr>
        <p:sp>
          <p:nvSpPr>
            <p:cNvPr id="130" name="Oval 129">
              <a:extLst>
                <a:ext uri="{FF2B5EF4-FFF2-40B4-BE49-F238E27FC236}">
                  <a16:creationId xmlns:a16="http://schemas.microsoft.com/office/drawing/2014/main" id="{A13452BE-00FE-4F0C-BDB5-5D74EB05C7B1}"/>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1" name="TextBox 150">
              <a:extLst>
                <a:ext uri="{FF2B5EF4-FFF2-40B4-BE49-F238E27FC236}">
                  <a16:creationId xmlns:a16="http://schemas.microsoft.com/office/drawing/2014/main" id="{6CC43DC6-992F-4888-A1EB-163D6DE932E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52" name="Group 151">
            <a:extLst>
              <a:ext uri="{FF2B5EF4-FFF2-40B4-BE49-F238E27FC236}">
                <a16:creationId xmlns:a16="http://schemas.microsoft.com/office/drawing/2014/main" id="{7AB6E343-5DE0-4211-AF52-FD395A2EE7FD}"/>
              </a:ext>
            </a:extLst>
          </p:cNvPr>
          <p:cNvGrpSpPr/>
          <p:nvPr/>
        </p:nvGrpSpPr>
        <p:grpSpPr bwMode="auto">
          <a:xfrm>
            <a:off x="3777715" y="4969202"/>
            <a:ext cx="269671" cy="272800"/>
            <a:chOff x="2361864" y="3068569"/>
            <a:chExt cx="269638" cy="273000"/>
          </a:xfrm>
          <a:effectLst>
            <a:outerShdw blurRad="12700" dir="4140000" algn="ctr" rotWithShape="0">
              <a:srgbClr val="000000">
                <a:alpha val="21000"/>
              </a:srgbClr>
            </a:outerShdw>
          </a:effectLst>
        </p:grpSpPr>
        <p:sp>
          <p:nvSpPr>
            <p:cNvPr id="155" name="Oval 154">
              <a:extLst>
                <a:ext uri="{FF2B5EF4-FFF2-40B4-BE49-F238E27FC236}">
                  <a16:creationId xmlns:a16="http://schemas.microsoft.com/office/drawing/2014/main" id="{E04921DB-1B64-473C-A9E4-0B16C55FC14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6" name="TextBox 155">
              <a:extLst>
                <a:ext uri="{FF2B5EF4-FFF2-40B4-BE49-F238E27FC236}">
                  <a16:creationId xmlns:a16="http://schemas.microsoft.com/office/drawing/2014/main" id="{8CED408B-C7D2-48EB-A42E-1DFB7302C97A}"/>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69" name="Group 168">
            <a:extLst>
              <a:ext uri="{FF2B5EF4-FFF2-40B4-BE49-F238E27FC236}">
                <a16:creationId xmlns:a16="http://schemas.microsoft.com/office/drawing/2014/main" id="{CAFF4875-A7E9-438A-A0F2-029222A68AE0}"/>
              </a:ext>
            </a:extLst>
          </p:cNvPr>
          <p:cNvGrpSpPr/>
          <p:nvPr/>
        </p:nvGrpSpPr>
        <p:grpSpPr>
          <a:xfrm>
            <a:off x="2248704" y="4615458"/>
            <a:ext cx="369998" cy="307738"/>
            <a:chOff x="2314065" y="3052881"/>
            <a:chExt cx="369998" cy="307738"/>
          </a:xfrm>
          <a:effectLst>
            <a:outerShdw blurRad="12700" dir="4140000" algn="ctr" rotWithShape="0">
              <a:srgbClr val="000000">
                <a:alpha val="21000"/>
              </a:srgbClr>
            </a:outerShdw>
          </a:effectLst>
        </p:grpSpPr>
        <p:sp>
          <p:nvSpPr>
            <p:cNvPr id="170" name="Oval 169">
              <a:extLst>
                <a:ext uri="{FF2B5EF4-FFF2-40B4-BE49-F238E27FC236}">
                  <a16:creationId xmlns:a16="http://schemas.microsoft.com/office/drawing/2014/main" id="{2EBCA057-7386-455A-AFB1-A41F4B4F76D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1" name="TextBox 170">
              <a:extLst>
                <a:ext uri="{FF2B5EF4-FFF2-40B4-BE49-F238E27FC236}">
                  <a16:creationId xmlns:a16="http://schemas.microsoft.com/office/drawing/2014/main" id="{48CD9E89-15A1-46EF-A7D4-FA808ACB43A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2" name="Group 171">
            <a:extLst>
              <a:ext uri="{FF2B5EF4-FFF2-40B4-BE49-F238E27FC236}">
                <a16:creationId xmlns:a16="http://schemas.microsoft.com/office/drawing/2014/main" id="{B57804F0-5608-42EA-92B9-F7CB0C8675A2}"/>
              </a:ext>
            </a:extLst>
          </p:cNvPr>
          <p:cNvGrpSpPr/>
          <p:nvPr/>
        </p:nvGrpSpPr>
        <p:grpSpPr>
          <a:xfrm>
            <a:off x="2593149" y="4615458"/>
            <a:ext cx="369998" cy="307738"/>
            <a:chOff x="2314065" y="3052881"/>
            <a:chExt cx="369998" cy="307738"/>
          </a:xfrm>
          <a:effectLst>
            <a:outerShdw blurRad="12700" dir="4140000" algn="ctr" rotWithShape="0">
              <a:srgbClr val="000000">
                <a:alpha val="21000"/>
              </a:srgbClr>
            </a:outerShdw>
          </a:effectLst>
        </p:grpSpPr>
        <p:sp>
          <p:nvSpPr>
            <p:cNvPr id="173" name="Oval 172">
              <a:extLst>
                <a:ext uri="{FF2B5EF4-FFF2-40B4-BE49-F238E27FC236}">
                  <a16:creationId xmlns:a16="http://schemas.microsoft.com/office/drawing/2014/main" id="{3817E494-2FFF-48FE-866E-55F3CD5E3186}"/>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 name="TextBox 173">
              <a:extLst>
                <a:ext uri="{FF2B5EF4-FFF2-40B4-BE49-F238E27FC236}">
                  <a16:creationId xmlns:a16="http://schemas.microsoft.com/office/drawing/2014/main" id="{60335CC1-91C6-4B0F-B92D-ED193BCABC5A}"/>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5" name="Group 174">
            <a:extLst>
              <a:ext uri="{FF2B5EF4-FFF2-40B4-BE49-F238E27FC236}">
                <a16:creationId xmlns:a16="http://schemas.microsoft.com/office/drawing/2014/main" id="{8CA9CFAE-1E16-4AC6-821F-70E446D8A7B5}"/>
              </a:ext>
            </a:extLst>
          </p:cNvPr>
          <p:cNvGrpSpPr/>
          <p:nvPr/>
        </p:nvGrpSpPr>
        <p:grpSpPr>
          <a:xfrm>
            <a:off x="2937595" y="4615458"/>
            <a:ext cx="369998" cy="307738"/>
            <a:chOff x="2314065" y="3052881"/>
            <a:chExt cx="369998" cy="307738"/>
          </a:xfrm>
          <a:effectLst>
            <a:outerShdw blurRad="12700" dir="4140000" algn="ctr" rotWithShape="0">
              <a:srgbClr val="000000">
                <a:alpha val="21000"/>
              </a:srgbClr>
            </a:outerShdw>
          </a:effectLst>
        </p:grpSpPr>
        <p:sp>
          <p:nvSpPr>
            <p:cNvPr id="176" name="Oval 175">
              <a:extLst>
                <a:ext uri="{FF2B5EF4-FFF2-40B4-BE49-F238E27FC236}">
                  <a16:creationId xmlns:a16="http://schemas.microsoft.com/office/drawing/2014/main" id="{F756E483-1576-43B8-ABFC-50066668156A}"/>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7" name="TextBox 176">
              <a:extLst>
                <a:ext uri="{FF2B5EF4-FFF2-40B4-BE49-F238E27FC236}">
                  <a16:creationId xmlns:a16="http://schemas.microsoft.com/office/drawing/2014/main" id="{7DB2A1BB-4791-4024-9B30-C94106F2B815}"/>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5" name="TextBox 4">
            <a:extLst>
              <a:ext uri="{FF2B5EF4-FFF2-40B4-BE49-F238E27FC236}">
                <a16:creationId xmlns:a16="http://schemas.microsoft.com/office/drawing/2014/main" id="{2E35B026-DF76-4678-87FD-DC63AE055B4C}"/>
              </a:ext>
            </a:extLst>
          </p:cNvPr>
          <p:cNvSpPr txBox="1"/>
          <p:nvPr/>
        </p:nvSpPr>
        <p:spPr>
          <a:xfrm>
            <a:off x="5292508" y="3736757"/>
            <a:ext cx="355107" cy="400110"/>
          </a:xfrm>
          <a:prstGeom prst="rect">
            <a:avLst/>
          </a:prstGeom>
          <a:noFill/>
        </p:spPr>
        <p:txBody>
          <a:bodyPr wrap="square" rtlCol="0">
            <a:spAutoFit/>
          </a:bodyPr>
          <a:lstStyle/>
          <a:p>
            <a:pPr algn="ctr"/>
            <a:r>
              <a:rPr lang="en-GB" sz="2000" dirty="0">
                <a:solidFill>
                  <a:srgbClr val="32B3A2"/>
                </a:solidFill>
              </a:rPr>
              <a:t>1</a:t>
            </a:r>
          </a:p>
        </p:txBody>
      </p:sp>
      <p:sp>
        <p:nvSpPr>
          <p:cNvPr id="179" name="TextBox 178">
            <a:extLst>
              <a:ext uri="{FF2B5EF4-FFF2-40B4-BE49-F238E27FC236}">
                <a16:creationId xmlns:a16="http://schemas.microsoft.com/office/drawing/2014/main" id="{E561BA55-A806-481F-9228-2CC3DCDEA243}"/>
              </a:ext>
            </a:extLst>
          </p:cNvPr>
          <p:cNvSpPr txBox="1"/>
          <p:nvPr/>
        </p:nvSpPr>
        <p:spPr>
          <a:xfrm>
            <a:off x="5292508" y="4124230"/>
            <a:ext cx="355107" cy="400110"/>
          </a:xfrm>
          <a:prstGeom prst="rect">
            <a:avLst/>
          </a:prstGeom>
          <a:noFill/>
        </p:spPr>
        <p:txBody>
          <a:bodyPr wrap="square" rtlCol="0">
            <a:spAutoFit/>
          </a:bodyPr>
          <a:lstStyle/>
          <a:p>
            <a:pPr algn="ctr"/>
            <a:r>
              <a:rPr lang="en-GB" sz="2000" dirty="0">
                <a:solidFill>
                  <a:srgbClr val="32B3A2"/>
                </a:solidFill>
              </a:rPr>
              <a:t>4</a:t>
            </a:r>
          </a:p>
        </p:txBody>
      </p:sp>
      <p:sp>
        <p:nvSpPr>
          <p:cNvPr id="180" name="TextBox 179">
            <a:extLst>
              <a:ext uri="{FF2B5EF4-FFF2-40B4-BE49-F238E27FC236}">
                <a16:creationId xmlns:a16="http://schemas.microsoft.com/office/drawing/2014/main" id="{16A28517-B63A-49A6-B2B6-92A2F152E1E0}"/>
              </a:ext>
            </a:extLst>
          </p:cNvPr>
          <p:cNvSpPr txBox="1"/>
          <p:nvPr/>
        </p:nvSpPr>
        <p:spPr>
          <a:xfrm>
            <a:off x="5773743" y="3724120"/>
            <a:ext cx="355107" cy="400110"/>
          </a:xfrm>
          <a:prstGeom prst="rect">
            <a:avLst/>
          </a:prstGeom>
          <a:noFill/>
        </p:spPr>
        <p:txBody>
          <a:bodyPr wrap="square" rtlCol="0">
            <a:spAutoFit/>
          </a:bodyPr>
          <a:lstStyle/>
          <a:p>
            <a:pPr algn="ctr"/>
            <a:r>
              <a:rPr lang="en-GB" sz="2000" dirty="0">
                <a:solidFill>
                  <a:srgbClr val="F9B000"/>
                </a:solidFill>
              </a:rPr>
              <a:t>5</a:t>
            </a:r>
          </a:p>
        </p:txBody>
      </p:sp>
      <p:sp>
        <p:nvSpPr>
          <p:cNvPr id="181" name="TextBox 180">
            <a:extLst>
              <a:ext uri="{FF2B5EF4-FFF2-40B4-BE49-F238E27FC236}">
                <a16:creationId xmlns:a16="http://schemas.microsoft.com/office/drawing/2014/main" id="{7D983B6B-EE0E-44E1-8CCC-D3CA148B9D7D}"/>
              </a:ext>
            </a:extLst>
          </p:cNvPr>
          <p:cNvSpPr txBox="1"/>
          <p:nvPr/>
        </p:nvSpPr>
        <p:spPr>
          <a:xfrm>
            <a:off x="5773743" y="4111593"/>
            <a:ext cx="355107" cy="400110"/>
          </a:xfrm>
          <a:prstGeom prst="rect">
            <a:avLst/>
          </a:prstGeom>
          <a:noFill/>
        </p:spPr>
        <p:txBody>
          <a:bodyPr wrap="square" rtlCol="0">
            <a:spAutoFit/>
          </a:bodyPr>
          <a:lstStyle/>
          <a:p>
            <a:pPr algn="ctr"/>
            <a:r>
              <a:rPr lang="en-GB" sz="2000" dirty="0">
                <a:solidFill>
                  <a:srgbClr val="F9B000"/>
                </a:solidFill>
              </a:rPr>
              <a:t>7</a:t>
            </a:r>
          </a:p>
        </p:txBody>
      </p:sp>
      <p:sp>
        <p:nvSpPr>
          <p:cNvPr id="182" name="TextBox 181">
            <a:extLst>
              <a:ext uri="{FF2B5EF4-FFF2-40B4-BE49-F238E27FC236}">
                <a16:creationId xmlns:a16="http://schemas.microsoft.com/office/drawing/2014/main" id="{938A61B5-84D8-4ADA-BC16-CFC9B521D2DE}"/>
              </a:ext>
            </a:extLst>
          </p:cNvPr>
          <p:cNvSpPr txBox="1"/>
          <p:nvPr/>
        </p:nvSpPr>
        <p:spPr>
          <a:xfrm>
            <a:off x="6246100" y="3749394"/>
            <a:ext cx="355107" cy="400110"/>
          </a:xfrm>
          <a:prstGeom prst="rect">
            <a:avLst/>
          </a:prstGeom>
          <a:noFill/>
        </p:spPr>
        <p:txBody>
          <a:bodyPr wrap="square" rtlCol="0">
            <a:spAutoFit/>
          </a:bodyPr>
          <a:lstStyle/>
          <a:p>
            <a:pPr algn="ctr"/>
            <a:r>
              <a:rPr lang="en-GB" sz="2000" dirty="0">
                <a:solidFill>
                  <a:srgbClr val="E61F67"/>
                </a:solidFill>
              </a:rPr>
              <a:t>3</a:t>
            </a:r>
          </a:p>
        </p:txBody>
      </p:sp>
      <p:sp>
        <p:nvSpPr>
          <p:cNvPr id="183" name="TextBox 182">
            <a:extLst>
              <a:ext uri="{FF2B5EF4-FFF2-40B4-BE49-F238E27FC236}">
                <a16:creationId xmlns:a16="http://schemas.microsoft.com/office/drawing/2014/main" id="{299ACD4E-31FD-441C-B240-651B20EA6377}"/>
              </a:ext>
            </a:extLst>
          </p:cNvPr>
          <p:cNvSpPr txBox="1"/>
          <p:nvPr/>
        </p:nvSpPr>
        <p:spPr>
          <a:xfrm>
            <a:off x="6246100" y="4136867"/>
            <a:ext cx="355107" cy="400110"/>
          </a:xfrm>
          <a:prstGeom prst="rect">
            <a:avLst/>
          </a:prstGeom>
          <a:noFill/>
        </p:spPr>
        <p:txBody>
          <a:bodyPr wrap="square" rtlCol="0">
            <a:spAutoFit/>
          </a:bodyPr>
          <a:lstStyle/>
          <a:p>
            <a:pPr algn="ctr"/>
            <a:r>
              <a:rPr lang="en-GB" sz="2000" dirty="0">
                <a:solidFill>
                  <a:srgbClr val="E61F67"/>
                </a:solidFill>
              </a:rPr>
              <a:t>5</a:t>
            </a:r>
          </a:p>
        </p:txBody>
      </p:sp>
      <p:grpSp>
        <p:nvGrpSpPr>
          <p:cNvPr id="108" name="Group 107">
            <a:extLst>
              <a:ext uri="{FF2B5EF4-FFF2-40B4-BE49-F238E27FC236}">
                <a16:creationId xmlns:a16="http://schemas.microsoft.com/office/drawing/2014/main" id="{24097A11-5B84-4930-8163-3BF17AD236F8}"/>
              </a:ext>
            </a:extLst>
          </p:cNvPr>
          <p:cNvGrpSpPr/>
          <p:nvPr/>
        </p:nvGrpSpPr>
        <p:grpSpPr>
          <a:xfrm>
            <a:off x="992377" y="5030885"/>
            <a:ext cx="446198" cy="307738"/>
            <a:chOff x="2279393" y="3052881"/>
            <a:chExt cx="446198" cy="307738"/>
          </a:xfrm>
          <a:effectLst>
            <a:outerShdw blurRad="25400" dir="4140000" algn="ctr" rotWithShape="0">
              <a:srgbClr val="000000">
                <a:alpha val="21000"/>
              </a:srgbClr>
            </a:outerShdw>
          </a:effectLst>
        </p:grpSpPr>
        <p:sp>
          <p:nvSpPr>
            <p:cNvPr id="109" name="Oval 108">
              <a:extLst>
                <a:ext uri="{FF2B5EF4-FFF2-40B4-BE49-F238E27FC236}">
                  <a16:creationId xmlns:a16="http://schemas.microsoft.com/office/drawing/2014/main" id="{D8B0096B-EC26-47CC-9C3C-316DD9CC6C91}"/>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0" name="TextBox 109">
              <a:extLst>
                <a:ext uri="{FF2B5EF4-FFF2-40B4-BE49-F238E27FC236}">
                  <a16:creationId xmlns:a16="http://schemas.microsoft.com/office/drawing/2014/main" id="{C40282A5-569F-4168-B758-A5E2DBA28DA0}"/>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11" name="Group 110">
            <a:extLst>
              <a:ext uri="{FF2B5EF4-FFF2-40B4-BE49-F238E27FC236}">
                <a16:creationId xmlns:a16="http://schemas.microsoft.com/office/drawing/2014/main" id="{E01E0CBB-6653-45C6-8FD6-21CF5285E674}"/>
              </a:ext>
            </a:extLst>
          </p:cNvPr>
          <p:cNvGrpSpPr/>
          <p:nvPr/>
        </p:nvGrpSpPr>
        <p:grpSpPr>
          <a:xfrm>
            <a:off x="2957904" y="3683060"/>
            <a:ext cx="369998" cy="307738"/>
            <a:chOff x="2314065" y="3052881"/>
            <a:chExt cx="369998" cy="307738"/>
          </a:xfrm>
          <a:effectLst>
            <a:outerShdw blurRad="12700" dir="4140000" algn="ctr" rotWithShape="0">
              <a:srgbClr val="000000">
                <a:alpha val="21000"/>
              </a:srgbClr>
            </a:outerShdw>
          </a:effectLst>
        </p:grpSpPr>
        <p:sp>
          <p:nvSpPr>
            <p:cNvPr id="113" name="Oval 112">
              <a:extLst>
                <a:ext uri="{FF2B5EF4-FFF2-40B4-BE49-F238E27FC236}">
                  <a16:creationId xmlns:a16="http://schemas.microsoft.com/office/drawing/2014/main" id="{FC35FA30-8A1B-4262-B134-70AF52533D9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5" name="TextBox 114">
              <a:extLst>
                <a:ext uri="{FF2B5EF4-FFF2-40B4-BE49-F238E27FC236}">
                  <a16:creationId xmlns:a16="http://schemas.microsoft.com/office/drawing/2014/main" id="{68D3536B-872B-4178-B2E1-A6EC7070CE0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17" name="Group 116">
            <a:extLst>
              <a:ext uri="{FF2B5EF4-FFF2-40B4-BE49-F238E27FC236}">
                <a16:creationId xmlns:a16="http://schemas.microsoft.com/office/drawing/2014/main" id="{1E6E5A77-F7FF-41EB-AF3A-A3B5EA239BEA}"/>
              </a:ext>
            </a:extLst>
          </p:cNvPr>
          <p:cNvGrpSpPr/>
          <p:nvPr/>
        </p:nvGrpSpPr>
        <p:grpSpPr>
          <a:xfrm>
            <a:off x="2258905" y="4950478"/>
            <a:ext cx="369998" cy="307738"/>
            <a:chOff x="2314065" y="3052881"/>
            <a:chExt cx="369998" cy="307738"/>
          </a:xfrm>
          <a:effectLst>
            <a:outerShdw blurRad="12700" dir="4140000" algn="ctr" rotWithShape="0">
              <a:srgbClr val="000000">
                <a:alpha val="21000"/>
              </a:srgbClr>
            </a:outerShdw>
          </a:effectLst>
        </p:grpSpPr>
        <p:sp>
          <p:nvSpPr>
            <p:cNvPr id="119" name="Oval 118">
              <a:extLst>
                <a:ext uri="{FF2B5EF4-FFF2-40B4-BE49-F238E27FC236}">
                  <a16:creationId xmlns:a16="http://schemas.microsoft.com/office/drawing/2014/main" id="{D4F2A784-F09D-48F9-A9E6-FB9FC898A72D}"/>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1" name="TextBox 120">
              <a:extLst>
                <a:ext uri="{FF2B5EF4-FFF2-40B4-BE49-F238E27FC236}">
                  <a16:creationId xmlns:a16="http://schemas.microsoft.com/office/drawing/2014/main" id="{3E679230-A0D1-4BD7-875F-D9764D7FB958}"/>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1" name="Group 130">
            <a:extLst>
              <a:ext uri="{FF2B5EF4-FFF2-40B4-BE49-F238E27FC236}">
                <a16:creationId xmlns:a16="http://schemas.microsoft.com/office/drawing/2014/main" id="{F512660F-E93B-4A5C-A225-42560E1E0307}"/>
              </a:ext>
            </a:extLst>
          </p:cNvPr>
          <p:cNvGrpSpPr/>
          <p:nvPr/>
        </p:nvGrpSpPr>
        <p:grpSpPr>
          <a:xfrm>
            <a:off x="2603350" y="4950478"/>
            <a:ext cx="369998" cy="307738"/>
            <a:chOff x="2314065" y="3052881"/>
            <a:chExt cx="369998" cy="307738"/>
          </a:xfrm>
          <a:effectLst>
            <a:outerShdw blurRad="12700" dir="4140000" algn="ctr" rotWithShape="0">
              <a:srgbClr val="000000">
                <a:alpha val="21000"/>
              </a:srgbClr>
            </a:outerShdw>
          </a:effectLst>
        </p:grpSpPr>
        <p:sp>
          <p:nvSpPr>
            <p:cNvPr id="132" name="Oval 131">
              <a:extLst>
                <a:ext uri="{FF2B5EF4-FFF2-40B4-BE49-F238E27FC236}">
                  <a16:creationId xmlns:a16="http://schemas.microsoft.com/office/drawing/2014/main" id="{CD0D4049-23E5-4203-BA24-321529B5BDB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3" name="TextBox 132">
              <a:extLst>
                <a:ext uri="{FF2B5EF4-FFF2-40B4-BE49-F238E27FC236}">
                  <a16:creationId xmlns:a16="http://schemas.microsoft.com/office/drawing/2014/main" id="{35A6F15A-E9C2-4204-A29E-C00E5852408B}"/>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4" name="Group 133">
            <a:extLst>
              <a:ext uri="{FF2B5EF4-FFF2-40B4-BE49-F238E27FC236}">
                <a16:creationId xmlns:a16="http://schemas.microsoft.com/office/drawing/2014/main" id="{2DDDC1DF-E245-402B-85DF-9055F39DC3F6}"/>
              </a:ext>
            </a:extLst>
          </p:cNvPr>
          <p:cNvGrpSpPr/>
          <p:nvPr/>
        </p:nvGrpSpPr>
        <p:grpSpPr>
          <a:xfrm>
            <a:off x="2947796" y="4950478"/>
            <a:ext cx="369998" cy="307738"/>
            <a:chOff x="2314065" y="3052881"/>
            <a:chExt cx="369998" cy="307738"/>
          </a:xfrm>
          <a:effectLst>
            <a:outerShdw blurRad="12700" dir="4140000" algn="ctr" rotWithShape="0">
              <a:srgbClr val="000000">
                <a:alpha val="21000"/>
              </a:srgbClr>
            </a:outerShdw>
          </a:effectLst>
        </p:grpSpPr>
        <p:sp>
          <p:nvSpPr>
            <p:cNvPr id="135" name="Oval 134">
              <a:extLst>
                <a:ext uri="{FF2B5EF4-FFF2-40B4-BE49-F238E27FC236}">
                  <a16:creationId xmlns:a16="http://schemas.microsoft.com/office/drawing/2014/main" id="{3DCEBD31-EC51-462C-A249-58D34C4BDB1E}"/>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6" name="TextBox 135">
              <a:extLst>
                <a:ext uri="{FF2B5EF4-FFF2-40B4-BE49-F238E27FC236}">
                  <a16:creationId xmlns:a16="http://schemas.microsoft.com/office/drawing/2014/main" id="{5651E1E8-2D67-4FEC-B406-ADB773D69D1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7" name="Group 136">
            <a:extLst>
              <a:ext uri="{FF2B5EF4-FFF2-40B4-BE49-F238E27FC236}">
                <a16:creationId xmlns:a16="http://schemas.microsoft.com/office/drawing/2014/main" id="{91935760-F1C6-47C6-AA2E-A8E49FDDD3A7}"/>
              </a:ext>
            </a:extLst>
          </p:cNvPr>
          <p:cNvGrpSpPr/>
          <p:nvPr/>
        </p:nvGrpSpPr>
        <p:grpSpPr>
          <a:xfrm>
            <a:off x="2256397" y="5273809"/>
            <a:ext cx="369998" cy="307738"/>
            <a:chOff x="2314065" y="3052881"/>
            <a:chExt cx="369998" cy="307738"/>
          </a:xfrm>
          <a:effectLst>
            <a:outerShdw blurRad="12700" dir="4140000" algn="ctr" rotWithShape="0">
              <a:srgbClr val="000000">
                <a:alpha val="21000"/>
              </a:srgbClr>
            </a:outerShdw>
          </a:effectLst>
        </p:grpSpPr>
        <p:sp>
          <p:nvSpPr>
            <p:cNvPr id="138" name="Oval 137">
              <a:extLst>
                <a:ext uri="{FF2B5EF4-FFF2-40B4-BE49-F238E27FC236}">
                  <a16:creationId xmlns:a16="http://schemas.microsoft.com/office/drawing/2014/main" id="{D32C107B-728F-46B9-B293-58DDCC30157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9" name="TextBox 138">
              <a:extLst>
                <a:ext uri="{FF2B5EF4-FFF2-40B4-BE49-F238E27FC236}">
                  <a16:creationId xmlns:a16="http://schemas.microsoft.com/office/drawing/2014/main" id="{E93403AB-12DF-4856-B7C0-AB8D7800BFD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Tree>
    <p:extLst>
      <p:ext uri="{BB962C8B-B14F-4D97-AF65-F5344CB8AC3E}">
        <p14:creationId xmlns:p14="http://schemas.microsoft.com/office/powerpoint/2010/main" val="888860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102"/>
                                        </p:tgtEl>
                                        <p:attrNameLst>
                                          <p:attrName>style.visibility</p:attrName>
                                        </p:attrNameLst>
                                      </p:cBhvr>
                                      <p:to>
                                        <p:strVal val="visible"/>
                                      </p:to>
                                    </p:set>
                                    <p:animEffect transition="in" filter="wipe(right)">
                                      <p:cBhvr>
                                        <p:cTn id="14" dur="500"/>
                                        <p:tgtEl>
                                          <p:spTgt spid="10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62"/>
                                        </p:tgtEl>
                                        <p:attrNameLst>
                                          <p:attrName>style.visibility</p:attrName>
                                        </p:attrNameLst>
                                      </p:cBhvr>
                                      <p:to>
                                        <p:strVal val="visible"/>
                                      </p:to>
                                    </p:set>
                                    <p:animEffect transition="in" filter="fade">
                                      <p:cBhvr>
                                        <p:cTn id="19" dur="500"/>
                                        <p:tgtEl>
                                          <p:spTgt spid="62"/>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59"/>
                                        </p:tgtEl>
                                        <p:attrNameLst>
                                          <p:attrName>style.visibility</p:attrName>
                                        </p:attrNameLst>
                                      </p:cBhvr>
                                      <p:to>
                                        <p:strVal val="visible"/>
                                      </p:to>
                                    </p:set>
                                    <p:animEffect transition="in" filter="fade">
                                      <p:cBhvr>
                                        <p:cTn id="28" dur="500"/>
                                        <p:tgtEl>
                                          <p:spTgt spid="59"/>
                                        </p:tgtEl>
                                      </p:cBhvr>
                                    </p:animEffect>
                                  </p:childTnLst>
                                </p:cTn>
                              </p:par>
                              <p:par>
                                <p:cTn id="29" presetID="10" presetClass="entr" presetSubtype="0" fill="hold" nodeType="withEffect">
                                  <p:stCondLst>
                                    <p:cond delay="0"/>
                                  </p:stCondLst>
                                  <p:childTnLst>
                                    <p:set>
                                      <p:cBhvr>
                                        <p:cTn id="30" dur="1" fill="hold">
                                          <p:stCondLst>
                                            <p:cond delay="0"/>
                                          </p:stCondLst>
                                        </p:cTn>
                                        <p:tgtEl>
                                          <p:spTgt spid="88"/>
                                        </p:tgtEl>
                                        <p:attrNameLst>
                                          <p:attrName>style.visibility</p:attrName>
                                        </p:attrNameLst>
                                      </p:cBhvr>
                                      <p:to>
                                        <p:strVal val="visible"/>
                                      </p:to>
                                    </p:set>
                                    <p:animEffect transition="in" filter="fade">
                                      <p:cBhvr>
                                        <p:cTn id="31" dur="500"/>
                                        <p:tgtEl>
                                          <p:spTgt spid="88"/>
                                        </p:tgtEl>
                                      </p:cBhvr>
                                    </p:animEffect>
                                  </p:childTnLst>
                                </p:cTn>
                              </p:par>
                              <p:par>
                                <p:cTn id="32" presetID="10" presetClass="entr" presetSubtype="0" fill="hold" nodeType="withEffect">
                                  <p:stCondLst>
                                    <p:cond delay="0"/>
                                  </p:stCondLst>
                                  <p:childTnLst>
                                    <p:set>
                                      <p:cBhvr>
                                        <p:cTn id="33" dur="1" fill="hold">
                                          <p:stCondLst>
                                            <p:cond delay="0"/>
                                          </p:stCondLst>
                                        </p:cTn>
                                        <p:tgtEl>
                                          <p:spTgt spid="111"/>
                                        </p:tgtEl>
                                        <p:attrNameLst>
                                          <p:attrName>style.visibility</p:attrName>
                                        </p:attrNameLst>
                                      </p:cBhvr>
                                      <p:to>
                                        <p:strVal val="visible"/>
                                      </p:to>
                                    </p:set>
                                    <p:animEffect transition="in" filter="fade">
                                      <p:cBhvr>
                                        <p:cTn id="34" dur="500"/>
                                        <p:tgtEl>
                                          <p:spTgt spid="111"/>
                                        </p:tgtEl>
                                      </p:cBhvr>
                                    </p:animEffect>
                                  </p:childTnLst>
                                </p:cTn>
                              </p:par>
                              <p:par>
                                <p:cTn id="35" presetID="10" presetClass="entr" presetSubtype="0" fill="hold" nodeType="withEffect">
                                  <p:stCondLst>
                                    <p:cond delay="0"/>
                                  </p:stCondLst>
                                  <p:childTnLst>
                                    <p:set>
                                      <p:cBhvr>
                                        <p:cTn id="36" dur="1" fill="hold">
                                          <p:stCondLst>
                                            <p:cond delay="0"/>
                                          </p:stCondLst>
                                        </p:cTn>
                                        <p:tgtEl>
                                          <p:spTgt spid="91"/>
                                        </p:tgtEl>
                                        <p:attrNameLst>
                                          <p:attrName>style.visibility</p:attrName>
                                        </p:attrNameLst>
                                      </p:cBhvr>
                                      <p:to>
                                        <p:strVal val="visible"/>
                                      </p:to>
                                    </p:set>
                                    <p:animEffect transition="in" filter="fade">
                                      <p:cBhvr>
                                        <p:cTn id="37" dur="500"/>
                                        <p:tgtEl>
                                          <p:spTgt spid="91"/>
                                        </p:tgtEl>
                                      </p:cBhvr>
                                    </p:animEffect>
                                  </p:childTnLst>
                                </p:cTn>
                              </p:par>
                              <p:par>
                                <p:cTn id="38" presetID="10" presetClass="entr" presetSubtype="0" fill="hold" nodeType="withEffect">
                                  <p:stCondLst>
                                    <p:cond delay="0"/>
                                  </p:stCondLst>
                                  <p:childTnLst>
                                    <p:set>
                                      <p:cBhvr>
                                        <p:cTn id="39" dur="1" fill="hold">
                                          <p:stCondLst>
                                            <p:cond delay="0"/>
                                          </p:stCondLst>
                                        </p:cTn>
                                        <p:tgtEl>
                                          <p:spTgt spid="94"/>
                                        </p:tgtEl>
                                        <p:attrNameLst>
                                          <p:attrName>style.visibility</p:attrName>
                                        </p:attrNameLst>
                                      </p:cBhvr>
                                      <p:to>
                                        <p:strVal val="visible"/>
                                      </p:to>
                                    </p:set>
                                    <p:animEffect transition="in" filter="fade">
                                      <p:cBhvr>
                                        <p:cTn id="40" dur="500"/>
                                        <p:tgtEl>
                                          <p:spTgt spid="94"/>
                                        </p:tgtEl>
                                      </p:cBhvr>
                                    </p:animEffect>
                                  </p:childTnLst>
                                </p:cTn>
                              </p:par>
                            </p:childTnLst>
                          </p:cTn>
                        </p:par>
                        <p:par>
                          <p:cTn id="41" fill="hold">
                            <p:stCondLst>
                              <p:cond delay="500"/>
                            </p:stCondLst>
                            <p:childTnLst>
                              <p:par>
                                <p:cTn id="42" presetID="10" presetClass="entr" presetSubtype="0" fill="hold" grpId="0" nodeType="afterEffect">
                                  <p:stCondLst>
                                    <p:cond delay="0"/>
                                  </p:stCondLst>
                                  <p:childTnLst>
                                    <p:set>
                                      <p:cBhvr>
                                        <p:cTn id="43" dur="1" fill="hold">
                                          <p:stCondLst>
                                            <p:cond delay="0"/>
                                          </p:stCondLst>
                                        </p:cTn>
                                        <p:tgtEl>
                                          <p:spTgt spid="180"/>
                                        </p:tgtEl>
                                        <p:attrNameLst>
                                          <p:attrName>style.visibility</p:attrName>
                                        </p:attrNameLst>
                                      </p:cBhvr>
                                      <p:to>
                                        <p:strVal val="visible"/>
                                      </p:to>
                                    </p:set>
                                    <p:animEffect transition="in" filter="fade">
                                      <p:cBhvr>
                                        <p:cTn id="44" dur="500"/>
                                        <p:tgtEl>
                                          <p:spTgt spid="180"/>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65"/>
                                        </p:tgtEl>
                                        <p:attrNameLst>
                                          <p:attrName>style.visibility</p:attrName>
                                        </p:attrNameLst>
                                      </p:cBhvr>
                                      <p:to>
                                        <p:strVal val="visible"/>
                                      </p:to>
                                    </p:set>
                                    <p:animEffect transition="in" filter="fade">
                                      <p:cBhvr>
                                        <p:cTn id="49" dur="500"/>
                                        <p:tgtEl>
                                          <p:spTgt spid="65"/>
                                        </p:tgtEl>
                                      </p:cBhvr>
                                    </p:animEffect>
                                  </p:childTnLst>
                                </p:cTn>
                              </p:par>
                              <p:par>
                                <p:cTn id="50" presetID="10" presetClass="entr" presetSubtype="0" fill="hold" nodeType="withEffect">
                                  <p:stCondLst>
                                    <p:cond delay="0"/>
                                  </p:stCondLst>
                                  <p:childTnLst>
                                    <p:set>
                                      <p:cBhvr>
                                        <p:cTn id="51" dur="1" fill="hold">
                                          <p:stCondLst>
                                            <p:cond delay="0"/>
                                          </p:stCondLst>
                                        </p:cTn>
                                        <p:tgtEl>
                                          <p:spTgt spid="97"/>
                                        </p:tgtEl>
                                        <p:attrNameLst>
                                          <p:attrName>style.visibility</p:attrName>
                                        </p:attrNameLst>
                                      </p:cBhvr>
                                      <p:to>
                                        <p:strVal val="visible"/>
                                      </p:to>
                                    </p:set>
                                    <p:animEffect transition="in" filter="fade">
                                      <p:cBhvr>
                                        <p:cTn id="52" dur="500"/>
                                        <p:tgtEl>
                                          <p:spTgt spid="97"/>
                                        </p:tgtEl>
                                      </p:cBhvr>
                                    </p:animEffect>
                                  </p:childTnLst>
                                </p:cTn>
                              </p:par>
                              <p:par>
                                <p:cTn id="53" presetID="10" presetClass="entr" presetSubtype="0" fill="hold" nodeType="withEffect">
                                  <p:stCondLst>
                                    <p:cond delay="0"/>
                                  </p:stCondLst>
                                  <p:childTnLst>
                                    <p:set>
                                      <p:cBhvr>
                                        <p:cTn id="54" dur="1" fill="hold">
                                          <p:stCondLst>
                                            <p:cond delay="0"/>
                                          </p:stCondLst>
                                        </p:cTn>
                                        <p:tgtEl>
                                          <p:spTgt spid="100"/>
                                        </p:tgtEl>
                                        <p:attrNameLst>
                                          <p:attrName>style.visibility</p:attrName>
                                        </p:attrNameLst>
                                      </p:cBhvr>
                                      <p:to>
                                        <p:strVal val="visible"/>
                                      </p:to>
                                    </p:set>
                                    <p:animEffect transition="in" filter="fade">
                                      <p:cBhvr>
                                        <p:cTn id="55" dur="500"/>
                                        <p:tgtEl>
                                          <p:spTgt spid="100"/>
                                        </p:tgtEl>
                                      </p:cBhvr>
                                    </p:animEffect>
                                  </p:childTnLst>
                                </p:cTn>
                              </p:par>
                            </p:childTnLst>
                          </p:cTn>
                        </p:par>
                        <p:par>
                          <p:cTn id="56" fill="hold">
                            <p:stCondLst>
                              <p:cond delay="500"/>
                            </p:stCondLst>
                            <p:childTnLst>
                              <p:par>
                                <p:cTn id="57" presetID="10" presetClass="entr" presetSubtype="0" fill="hold" grpId="0" nodeType="afterEffect">
                                  <p:stCondLst>
                                    <p:cond delay="0"/>
                                  </p:stCondLst>
                                  <p:childTnLst>
                                    <p:set>
                                      <p:cBhvr>
                                        <p:cTn id="58" dur="1" fill="hold">
                                          <p:stCondLst>
                                            <p:cond delay="0"/>
                                          </p:stCondLst>
                                        </p:cTn>
                                        <p:tgtEl>
                                          <p:spTgt spid="182"/>
                                        </p:tgtEl>
                                        <p:attrNameLst>
                                          <p:attrName>style.visibility</p:attrName>
                                        </p:attrNameLst>
                                      </p:cBhvr>
                                      <p:to>
                                        <p:strVal val="visible"/>
                                      </p:to>
                                    </p:set>
                                    <p:animEffect transition="in" filter="fade">
                                      <p:cBhvr>
                                        <p:cTn id="59" dur="300"/>
                                        <p:tgtEl>
                                          <p:spTgt spid="182"/>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73"/>
                                        </p:tgtEl>
                                        <p:attrNameLst>
                                          <p:attrName>style.visibility</p:attrName>
                                        </p:attrNameLst>
                                      </p:cBhvr>
                                      <p:to>
                                        <p:strVal val="visible"/>
                                      </p:to>
                                    </p:set>
                                    <p:animEffect transition="in" filter="fade">
                                      <p:cBhvr>
                                        <p:cTn id="64" dur="500"/>
                                        <p:tgtEl>
                                          <p:spTgt spid="73"/>
                                        </p:tgtEl>
                                      </p:cBhvr>
                                    </p:animEffect>
                                  </p:childTnLst>
                                </p:cTn>
                              </p:par>
                              <p:par>
                                <p:cTn id="65" presetID="10" presetClass="entr" presetSubtype="0" fill="hold" nodeType="withEffect">
                                  <p:stCondLst>
                                    <p:cond delay="0"/>
                                  </p:stCondLst>
                                  <p:childTnLst>
                                    <p:set>
                                      <p:cBhvr>
                                        <p:cTn id="66" dur="1" fill="hold">
                                          <p:stCondLst>
                                            <p:cond delay="0"/>
                                          </p:stCondLst>
                                        </p:cTn>
                                        <p:tgtEl>
                                          <p:spTgt spid="78"/>
                                        </p:tgtEl>
                                        <p:attrNameLst>
                                          <p:attrName>style.visibility</p:attrName>
                                        </p:attrNameLst>
                                      </p:cBhvr>
                                      <p:to>
                                        <p:strVal val="visible"/>
                                      </p:to>
                                    </p:set>
                                    <p:animEffect transition="in" filter="fade">
                                      <p:cBhvr>
                                        <p:cTn id="67" dur="500"/>
                                        <p:tgtEl>
                                          <p:spTgt spid="78"/>
                                        </p:tgtEl>
                                      </p:cBhvr>
                                    </p:animEffect>
                                  </p:childTnLst>
                                </p:cTn>
                              </p:par>
                              <p:par>
                                <p:cTn id="68" presetID="10" presetClass="entr" presetSubtype="0" fill="hold" nodeType="withEffect">
                                  <p:stCondLst>
                                    <p:cond delay="0"/>
                                  </p:stCondLst>
                                  <p:childTnLst>
                                    <p:set>
                                      <p:cBhvr>
                                        <p:cTn id="69" dur="1" fill="hold">
                                          <p:stCondLst>
                                            <p:cond delay="0"/>
                                          </p:stCondLst>
                                        </p:cTn>
                                        <p:tgtEl>
                                          <p:spTgt spid="84"/>
                                        </p:tgtEl>
                                        <p:attrNameLst>
                                          <p:attrName>style.visibility</p:attrName>
                                        </p:attrNameLst>
                                      </p:cBhvr>
                                      <p:to>
                                        <p:strVal val="visible"/>
                                      </p:to>
                                    </p:set>
                                    <p:animEffect transition="in" filter="fade">
                                      <p:cBhvr>
                                        <p:cTn id="70" dur="500"/>
                                        <p:tgtEl>
                                          <p:spTgt spid="84"/>
                                        </p:tgtEl>
                                      </p:cBhvr>
                                    </p:animEffect>
                                  </p:childTnLst>
                                </p:cTn>
                              </p:par>
                              <p:par>
                                <p:cTn id="71" presetID="10" presetClass="entr" presetSubtype="0" fill="hold" nodeType="withEffect">
                                  <p:stCondLst>
                                    <p:cond delay="0"/>
                                  </p:stCondLst>
                                  <p:childTnLst>
                                    <p:set>
                                      <p:cBhvr>
                                        <p:cTn id="72" dur="1" fill="hold">
                                          <p:stCondLst>
                                            <p:cond delay="0"/>
                                          </p:stCondLst>
                                        </p:cTn>
                                        <p:tgtEl>
                                          <p:spTgt spid="108"/>
                                        </p:tgtEl>
                                        <p:attrNameLst>
                                          <p:attrName>style.visibility</p:attrName>
                                        </p:attrNameLst>
                                      </p:cBhvr>
                                      <p:to>
                                        <p:strVal val="visible"/>
                                      </p:to>
                                    </p:set>
                                    <p:animEffect transition="in" filter="fade">
                                      <p:cBhvr>
                                        <p:cTn id="73" dur="500"/>
                                        <p:tgtEl>
                                          <p:spTgt spid="108"/>
                                        </p:tgtEl>
                                      </p:cBhvr>
                                    </p:animEffect>
                                  </p:childTnLst>
                                </p:cTn>
                              </p:par>
                            </p:childTnLst>
                          </p:cTn>
                        </p:par>
                        <p:par>
                          <p:cTn id="74" fill="hold">
                            <p:stCondLst>
                              <p:cond delay="500"/>
                            </p:stCondLst>
                            <p:childTnLst>
                              <p:par>
                                <p:cTn id="75" presetID="10" presetClass="entr" presetSubtype="0" fill="hold" grpId="0" nodeType="afterEffect">
                                  <p:stCondLst>
                                    <p:cond delay="0"/>
                                  </p:stCondLst>
                                  <p:childTnLst>
                                    <p:set>
                                      <p:cBhvr>
                                        <p:cTn id="76" dur="1" fill="hold">
                                          <p:stCondLst>
                                            <p:cond delay="0"/>
                                          </p:stCondLst>
                                        </p:cTn>
                                        <p:tgtEl>
                                          <p:spTgt spid="179"/>
                                        </p:tgtEl>
                                        <p:attrNameLst>
                                          <p:attrName>style.visibility</p:attrName>
                                        </p:attrNameLst>
                                      </p:cBhvr>
                                      <p:to>
                                        <p:strVal val="visible"/>
                                      </p:to>
                                    </p:set>
                                    <p:animEffect transition="in" filter="fade">
                                      <p:cBhvr>
                                        <p:cTn id="77" dur="300"/>
                                        <p:tgtEl>
                                          <p:spTgt spid="179"/>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169"/>
                                        </p:tgtEl>
                                        <p:attrNameLst>
                                          <p:attrName>style.visibility</p:attrName>
                                        </p:attrNameLst>
                                      </p:cBhvr>
                                      <p:to>
                                        <p:strVal val="visible"/>
                                      </p:to>
                                    </p:set>
                                    <p:animEffect transition="in" filter="fade">
                                      <p:cBhvr>
                                        <p:cTn id="82" dur="500"/>
                                        <p:tgtEl>
                                          <p:spTgt spid="169"/>
                                        </p:tgtEl>
                                      </p:cBhvr>
                                    </p:animEffect>
                                  </p:childTnLst>
                                </p:cTn>
                              </p:par>
                              <p:par>
                                <p:cTn id="83" presetID="10" presetClass="entr" presetSubtype="0" fill="hold" nodeType="withEffect">
                                  <p:stCondLst>
                                    <p:cond delay="0"/>
                                  </p:stCondLst>
                                  <p:childTnLst>
                                    <p:set>
                                      <p:cBhvr>
                                        <p:cTn id="84" dur="1" fill="hold">
                                          <p:stCondLst>
                                            <p:cond delay="0"/>
                                          </p:stCondLst>
                                        </p:cTn>
                                        <p:tgtEl>
                                          <p:spTgt spid="172"/>
                                        </p:tgtEl>
                                        <p:attrNameLst>
                                          <p:attrName>style.visibility</p:attrName>
                                        </p:attrNameLst>
                                      </p:cBhvr>
                                      <p:to>
                                        <p:strVal val="visible"/>
                                      </p:to>
                                    </p:set>
                                    <p:animEffect transition="in" filter="fade">
                                      <p:cBhvr>
                                        <p:cTn id="85" dur="500"/>
                                        <p:tgtEl>
                                          <p:spTgt spid="172"/>
                                        </p:tgtEl>
                                      </p:cBhvr>
                                    </p:animEffect>
                                  </p:childTnLst>
                                </p:cTn>
                              </p:par>
                              <p:par>
                                <p:cTn id="86" presetID="10" presetClass="entr" presetSubtype="0" fill="hold" nodeType="withEffect">
                                  <p:stCondLst>
                                    <p:cond delay="0"/>
                                  </p:stCondLst>
                                  <p:childTnLst>
                                    <p:set>
                                      <p:cBhvr>
                                        <p:cTn id="87" dur="1" fill="hold">
                                          <p:stCondLst>
                                            <p:cond delay="0"/>
                                          </p:stCondLst>
                                        </p:cTn>
                                        <p:tgtEl>
                                          <p:spTgt spid="175"/>
                                        </p:tgtEl>
                                        <p:attrNameLst>
                                          <p:attrName>style.visibility</p:attrName>
                                        </p:attrNameLst>
                                      </p:cBhvr>
                                      <p:to>
                                        <p:strVal val="visible"/>
                                      </p:to>
                                    </p:set>
                                    <p:animEffect transition="in" filter="fade">
                                      <p:cBhvr>
                                        <p:cTn id="88" dur="500"/>
                                        <p:tgtEl>
                                          <p:spTgt spid="175"/>
                                        </p:tgtEl>
                                      </p:cBhvr>
                                    </p:animEffect>
                                  </p:childTnLst>
                                </p:cTn>
                              </p:par>
                              <p:par>
                                <p:cTn id="89" presetID="10" presetClass="entr" presetSubtype="0" fill="hold" nodeType="withEffect">
                                  <p:stCondLst>
                                    <p:cond delay="0"/>
                                  </p:stCondLst>
                                  <p:childTnLst>
                                    <p:set>
                                      <p:cBhvr>
                                        <p:cTn id="90" dur="1" fill="hold">
                                          <p:stCondLst>
                                            <p:cond delay="0"/>
                                          </p:stCondLst>
                                        </p:cTn>
                                        <p:tgtEl>
                                          <p:spTgt spid="117"/>
                                        </p:tgtEl>
                                        <p:attrNameLst>
                                          <p:attrName>style.visibility</p:attrName>
                                        </p:attrNameLst>
                                      </p:cBhvr>
                                      <p:to>
                                        <p:strVal val="visible"/>
                                      </p:to>
                                    </p:set>
                                    <p:animEffect transition="in" filter="fade">
                                      <p:cBhvr>
                                        <p:cTn id="91" dur="500"/>
                                        <p:tgtEl>
                                          <p:spTgt spid="117"/>
                                        </p:tgtEl>
                                      </p:cBhvr>
                                    </p:animEffect>
                                  </p:childTnLst>
                                </p:cTn>
                              </p:par>
                              <p:par>
                                <p:cTn id="92" presetID="10" presetClass="entr" presetSubtype="0" fill="hold" nodeType="withEffect">
                                  <p:stCondLst>
                                    <p:cond delay="0"/>
                                  </p:stCondLst>
                                  <p:childTnLst>
                                    <p:set>
                                      <p:cBhvr>
                                        <p:cTn id="93" dur="1" fill="hold">
                                          <p:stCondLst>
                                            <p:cond delay="0"/>
                                          </p:stCondLst>
                                        </p:cTn>
                                        <p:tgtEl>
                                          <p:spTgt spid="131"/>
                                        </p:tgtEl>
                                        <p:attrNameLst>
                                          <p:attrName>style.visibility</p:attrName>
                                        </p:attrNameLst>
                                      </p:cBhvr>
                                      <p:to>
                                        <p:strVal val="visible"/>
                                      </p:to>
                                    </p:set>
                                    <p:animEffect transition="in" filter="fade">
                                      <p:cBhvr>
                                        <p:cTn id="94" dur="500"/>
                                        <p:tgtEl>
                                          <p:spTgt spid="131"/>
                                        </p:tgtEl>
                                      </p:cBhvr>
                                    </p:animEffect>
                                  </p:childTnLst>
                                </p:cTn>
                              </p:par>
                              <p:par>
                                <p:cTn id="95" presetID="10" presetClass="entr" presetSubtype="0" fill="hold" nodeType="withEffect">
                                  <p:stCondLst>
                                    <p:cond delay="0"/>
                                  </p:stCondLst>
                                  <p:childTnLst>
                                    <p:set>
                                      <p:cBhvr>
                                        <p:cTn id="96" dur="1" fill="hold">
                                          <p:stCondLst>
                                            <p:cond delay="0"/>
                                          </p:stCondLst>
                                        </p:cTn>
                                        <p:tgtEl>
                                          <p:spTgt spid="134"/>
                                        </p:tgtEl>
                                        <p:attrNameLst>
                                          <p:attrName>style.visibility</p:attrName>
                                        </p:attrNameLst>
                                      </p:cBhvr>
                                      <p:to>
                                        <p:strVal val="visible"/>
                                      </p:to>
                                    </p:set>
                                    <p:animEffect transition="in" filter="fade">
                                      <p:cBhvr>
                                        <p:cTn id="97" dur="500"/>
                                        <p:tgtEl>
                                          <p:spTgt spid="134"/>
                                        </p:tgtEl>
                                      </p:cBhvr>
                                    </p:animEffect>
                                  </p:childTnLst>
                                </p:cTn>
                              </p:par>
                              <p:par>
                                <p:cTn id="98" presetID="10" presetClass="entr" presetSubtype="0" fill="hold" nodeType="withEffect">
                                  <p:stCondLst>
                                    <p:cond delay="0"/>
                                  </p:stCondLst>
                                  <p:childTnLst>
                                    <p:set>
                                      <p:cBhvr>
                                        <p:cTn id="99" dur="1" fill="hold">
                                          <p:stCondLst>
                                            <p:cond delay="0"/>
                                          </p:stCondLst>
                                        </p:cTn>
                                        <p:tgtEl>
                                          <p:spTgt spid="137"/>
                                        </p:tgtEl>
                                        <p:attrNameLst>
                                          <p:attrName>style.visibility</p:attrName>
                                        </p:attrNameLst>
                                      </p:cBhvr>
                                      <p:to>
                                        <p:strVal val="visible"/>
                                      </p:to>
                                    </p:set>
                                    <p:animEffect transition="in" filter="fade">
                                      <p:cBhvr>
                                        <p:cTn id="100" dur="500"/>
                                        <p:tgtEl>
                                          <p:spTgt spid="137"/>
                                        </p:tgtEl>
                                      </p:cBhvr>
                                    </p:animEffect>
                                  </p:childTnLst>
                                </p:cTn>
                              </p:par>
                            </p:childTnLst>
                          </p:cTn>
                        </p:par>
                        <p:par>
                          <p:cTn id="101" fill="hold">
                            <p:stCondLst>
                              <p:cond delay="500"/>
                            </p:stCondLst>
                            <p:childTnLst>
                              <p:par>
                                <p:cTn id="102" presetID="10" presetClass="entr" presetSubtype="0" fill="hold" grpId="0" nodeType="afterEffect">
                                  <p:stCondLst>
                                    <p:cond delay="0"/>
                                  </p:stCondLst>
                                  <p:childTnLst>
                                    <p:set>
                                      <p:cBhvr>
                                        <p:cTn id="103" dur="1" fill="hold">
                                          <p:stCondLst>
                                            <p:cond delay="0"/>
                                          </p:stCondLst>
                                        </p:cTn>
                                        <p:tgtEl>
                                          <p:spTgt spid="181"/>
                                        </p:tgtEl>
                                        <p:attrNameLst>
                                          <p:attrName>style.visibility</p:attrName>
                                        </p:attrNameLst>
                                      </p:cBhvr>
                                      <p:to>
                                        <p:strVal val="visible"/>
                                      </p:to>
                                    </p:set>
                                    <p:animEffect transition="in" filter="fade">
                                      <p:cBhvr>
                                        <p:cTn id="104" dur="300"/>
                                        <p:tgtEl>
                                          <p:spTgt spid="181"/>
                                        </p:tgtEl>
                                      </p:cBhvr>
                                    </p:animEffect>
                                  </p:childTnLst>
                                </p:cTn>
                              </p:par>
                            </p:childTnLst>
                          </p:cTn>
                        </p:par>
                      </p:childTnLst>
                    </p:cTn>
                  </p:par>
                  <p:par>
                    <p:cTn id="105" fill="hold">
                      <p:stCondLst>
                        <p:cond delay="indefinite"/>
                      </p:stCondLst>
                      <p:childTnLst>
                        <p:par>
                          <p:cTn id="106" fill="hold">
                            <p:stCondLst>
                              <p:cond delay="0"/>
                            </p:stCondLst>
                            <p:childTnLst>
                              <p:par>
                                <p:cTn id="107" presetID="10" presetClass="entr" presetSubtype="0" fill="hold" nodeType="clickEffect">
                                  <p:stCondLst>
                                    <p:cond delay="0"/>
                                  </p:stCondLst>
                                  <p:childTnLst>
                                    <p:set>
                                      <p:cBhvr>
                                        <p:cTn id="108" dur="1" fill="hold">
                                          <p:stCondLst>
                                            <p:cond delay="0"/>
                                          </p:stCondLst>
                                        </p:cTn>
                                        <p:tgtEl>
                                          <p:spTgt spid="118"/>
                                        </p:tgtEl>
                                        <p:attrNameLst>
                                          <p:attrName>style.visibility</p:attrName>
                                        </p:attrNameLst>
                                      </p:cBhvr>
                                      <p:to>
                                        <p:strVal val="visible"/>
                                      </p:to>
                                    </p:set>
                                    <p:animEffect transition="in" filter="fade">
                                      <p:cBhvr>
                                        <p:cTn id="109" dur="500"/>
                                        <p:tgtEl>
                                          <p:spTgt spid="118"/>
                                        </p:tgtEl>
                                      </p:cBhvr>
                                    </p:animEffect>
                                  </p:childTnLst>
                                </p:cTn>
                              </p:par>
                              <p:par>
                                <p:cTn id="110" presetID="10" presetClass="entr" presetSubtype="0" fill="hold" nodeType="withEffect">
                                  <p:stCondLst>
                                    <p:cond delay="0"/>
                                  </p:stCondLst>
                                  <p:childTnLst>
                                    <p:set>
                                      <p:cBhvr>
                                        <p:cTn id="111" dur="1" fill="hold">
                                          <p:stCondLst>
                                            <p:cond delay="0"/>
                                          </p:stCondLst>
                                        </p:cTn>
                                        <p:tgtEl>
                                          <p:spTgt spid="123"/>
                                        </p:tgtEl>
                                        <p:attrNameLst>
                                          <p:attrName>style.visibility</p:attrName>
                                        </p:attrNameLst>
                                      </p:cBhvr>
                                      <p:to>
                                        <p:strVal val="visible"/>
                                      </p:to>
                                    </p:set>
                                    <p:animEffect transition="in" filter="fade">
                                      <p:cBhvr>
                                        <p:cTn id="112" dur="500"/>
                                        <p:tgtEl>
                                          <p:spTgt spid="123"/>
                                        </p:tgtEl>
                                      </p:cBhvr>
                                    </p:animEffect>
                                  </p:childTnLst>
                                </p:cTn>
                              </p:par>
                              <p:par>
                                <p:cTn id="113" presetID="10" presetClass="entr" presetSubtype="0" fill="hold" nodeType="withEffect">
                                  <p:stCondLst>
                                    <p:cond delay="0"/>
                                  </p:stCondLst>
                                  <p:childTnLst>
                                    <p:set>
                                      <p:cBhvr>
                                        <p:cTn id="114" dur="1" fill="hold">
                                          <p:stCondLst>
                                            <p:cond delay="0"/>
                                          </p:stCondLst>
                                        </p:cTn>
                                        <p:tgtEl>
                                          <p:spTgt spid="126"/>
                                        </p:tgtEl>
                                        <p:attrNameLst>
                                          <p:attrName>style.visibility</p:attrName>
                                        </p:attrNameLst>
                                      </p:cBhvr>
                                      <p:to>
                                        <p:strVal val="visible"/>
                                      </p:to>
                                    </p:set>
                                    <p:animEffect transition="in" filter="fade">
                                      <p:cBhvr>
                                        <p:cTn id="115" dur="500"/>
                                        <p:tgtEl>
                                          <p:spTgt spid="126"/>
                                        </p:tgtEl>
                                      </p:cBhvr>
                                    </p:animEffect>
                                  </p:childTnLst>
                                </p:cTn>
                              </p:par>
                              <p:par>
                                <p:cTn id="116" presetID="10" presetClass="entr" presetSubtype="0" fill="hold" nodeType="withEffect">
                                  <p:stCondLst>
                                    <p:cond delay="0"/>
                                  </p:stCondLst>
                                  <p:childTnLst>
                                    <p:set>
                                      <p:cBhvr>
                                        <p:cTn id="117" dur="1" fill="hold">
                                          <p:stCondLst>
                                            <p:cond delay="0"/>
                                          </p:stCondLst>
                                        </p:cTn>
                                        <p:tgtEl>
                                          <p:spTgt spid="129"/>
                                        </p:tgtEl>
                                        <p:attrNameLst>
                                          <p:attrName>style.visibility</p:attrName>
                                        </p:attrNameLst>
                                      </p:cBhvr>
                                      <p:to>
                                        <p:strVal val="visible"/>
                                      </p:to>
                                    </p:set>
                                    <p:animEffect transition="in" filter="fade">
                                      <p:cBhvr>
                                        <p:cTn id="118" dur="500"/>
                                        <p:tgtEl>
                                          <p:spTgt spid="129"/>
                                        </p:tgtEl>
                                      </p:cBhvr>
                                    </p:animEffect>
                                  </p:childTnLst>
                                </p:cTn>
                              </p:par>
                              <p:par>
                                <p:cTn id="119" presetID="10" presetClass="entr" presetSubtype="0" fill="hold" nodeType="withEffect">
                                  <p:stCondLst>
                                    <p:cond delay="0"/>
                                  </p:stCondLst>
                                  <p:childTnLst>
                                    <p:set>
                                      <p:cBhvr>
                                        <p:cTn id="120" dur="1" fill="hold">
                                          <p:stCondLst>
                                            <p:cond delay="0"/>
                                          </p:stCondLst>
                                        </p:cTn>
                                        <p:tgtEl>
                                          <p:spTgt spid="152"/>
                                        </p:tgtEl>
                                        <p:attrNameLst>
                                          <p:attrName>style.visibility</p:attrName>
                                        </p:attrNameLst>
                                      </p:cBhvr>
                                      <p:to>
                                        <p:strVal val="visible"/>
                                      </p:to>
                                    </p:set>
                                    <p:animEffect transition="in" filter="fade">
                                      <p:cBhvr>
                                        <p:cTn id="121" dur="500"/>
                                        <p:tgtEl>
                                          <p:spTgt spid="152"/>
                                        </p:tgtEl>
                                      </p:cBhvr>
                                    </p:animEffect>
                                  </p:childTnLst>
                                </p:cTn>
                              </p:par>
                            </p:childTnLst>
                          </p:cTn>
                        </p:par>
                        <p:par>
                          <p:cTn id="122" fill="hold">
                            <p:stCondLst>
                              <p:cond delay="500"/>
                            </p:stCondLst>
                            <p:childTnLst>
                              <p:par>
                                <p:cTn id="123" presetID="10" presetClass="entr" presetSubtype="0" fill="hold" grpId="0" nodeType="afterEffect">
                                  <p:stCondLst>
                                    <p:cond delay="0"/>
                                  </p:stCondLst>
                                  <p:childTnLst>
                                    <p:set>
                                      <p:cBhvr>
                                        <p:cTn id="124" dur="1" fill="hold">
                                          <p:stCondLst>
                                            <p:cond delay="0"/>
                                          </p:stCondLst>
                                        </p:cTn>
                                        <p:tgtEl>
                                          <p:spTgt spid="183"/>
                                        </p:tgtEl>
                                        <p:attrNameLst>
                                          <p:attrName>style.visibility</p:attrName>
                                        </p:attrNameLst>
                                      </p:cBhvr>
                                      <p:to>
                                        <p:strVal val="visible"/>
                                      </p:to>
                                    </p:set>
                                    <p:animEffect transition="in" filter="fade">
                                      <p:cBhvr>
                                        <p:cTn id="125" dur="300"/>
                                        <p:tgtEl>
                                          <p:spTgt spid="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102" grpId="0" animBg="1"/>
      <p:bldP spid="5" grpId="0"/>
      <p:bldP spid="179" grpId="0"/>
      <p:bldP spid="180" grpId="0"/>
      <p:bldP spid="181" grpId="0"/>
      <p:bldP spid="182" grpId="0"/>
      <p:bldP spid="18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Picture 7" descr="A picture containing outdoor, water, small, large&#10;&#10;Description automatically generated">
            <a:extLst>
              <a:ext uri="{FF2B5EF4-FFF2-40B4-BE49-F238E27FC236}">
                <a16:creationId xmlns:a16="http://schemas.microsoft.com/office/drawing/2014/main" id="{96CD0022-AD67-4FBA-94FF-FDB997B8F6C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b="15639"/>
          <a:stretch>
            <a:fillRect/>
          </a:stretch>
        </p:blipFill>
        <p:spPr bwMode="auto">
          <a:xfrm>
            <a:off x="755650" y="1539875"/>
            <a:ext cx="7632700"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 name="TextBox 65">
            <a:extLst>
              <a:ext uri="{FF2B5EF4-FFF2-40B4-BE49-F238E27FC236}">
                <a16:creationId xmlns:a16="http://schemas.microsoft.com/office/drawing/2014/main" id="{414B46E8-5262-4D59-98DC-C0B6DE14E40E}"/>
              </a:ext>
            </a:extLst>
          </p:cNvPr>
          <p:cNvSpPr txBox="1"/>
          <p:nvPr/>
        </p:nvSpPr>
        <p:spPr>
          <a:xfrm>
            <a:off x="993928" y="1633847"/>
            <a:ext cx="7169573" cy="1603104"/>
          </a:xfrm>
          <a:prstGeom prst="rect">
            <a:avLst/>
          </a:prstGeom>
          <a:solidFill>
            <a:srgbClr val="AFDEF8"/>
          </a:solidFill>
        </p:spPr>
        <p:txBody>
          <a:bodyPr wrap="square" lIns="108000" tIns="108000" rIns="108000" bIns="108000" rtlCol="0">
            <a:spAutoFit/>
          </a:bodyPr>
          <a:lstStyle/>
          <a:p>
            <a:r>
              <a:rPr lang="en-GB" dirty="0"/>
              <a:t>Now that we have lined up the numbers, we find the total of each column. We always start with the place value column of the smallest value, which is the ones. </a:t>
            </a:r>
            <a:r>
              <a:rPr lang="en-GB" b="1" dirty="0"/>
              <a:t>3 ones add 5 ones equals 8 ones</a:t>
            </a:r>
            <a:r>
              <a:rPr lang="en-GB" dirty="0"/>
              <a:t>. We do not need to regroup. We write the total of the ones column in the answer box.</a:t>
            </a:r>
          </a:p>
        </p:txBody>
      </p:sp>
      <p:pic>
        <p:nvPicPr>
          <p:cNvPr id="81" name="Picture 80" descr="A close up of a logo&#10;&#10;Description automatically generated">
            <a:extLst>
              <a:ext uri="{FF2B5EF4-FFF2-40B4-BE49-F238E27FC236}">
                <a16:creationId xmlns:a16="http://schemas.microsoft.com/office/drawing/2014/main" id="{4966B3D7-EF38-4E36-84D2-04FD272CF3F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21976"/>
          <a:stretch/>
        </p:blipFill>
        <p:spPr>
          <a:xfrm>
            <a:off x="5031556" y="5443089"/>
            <a:ext cx="1285875" cy="649736"/>
          </a:xfrm>
          <a:prstGeom prst="rect">
            <a:avLst/>
          </a:prstGeom>
        </p:spPr>
      </p:pic>
      <p:sp>
        <p:nvSpPr>
          <p:cNvPr id="83" name="Freeform: Shape 82">
            <a:extLst>
              <a:ext uri="{FF2B5EF4-FFF2-40B4-BE49-F238E27FC236}">
                <a16:creationId xmlns:a16="http://schemas.microsoft.com/office/drawing/2014/main" id="{CA5A3121-10DF-48F5-9C2D-B8215231CEFB}"/>
              </a:ext>
            </a:extLst>
          </p:cNvPr>
          <p:cNvSpPr/>
          <p:nvPr/>
        </p:nvSpPr>
        <p:spPr>
          <a:xfrm>
            <a:off x="7903626" y="2936130"/>
            <a:ext cx="246446" cy="741721"/>
          </a:xfrm>
          <a:custGeom>
            <a:avLst/>
            <a:gdLst>
              <a:gd name="connsiteX0" fmla="*/ 8321 w 246446"/>
              <a:gd name="connsiteY0" fmla="*/ 27346 h 741721"/>
              <a:gd name="connsiteX1" fmla="*/ 113096 w 246446"/>
              <a:gd name="connsiteY1" fmla="*/ 36871 h 741721"/>
              <a:gd name="connsiteX2" fmla="*/ 132146 w 246446"/>
              <a:gd name="connsiteY2" fmla="*/ 65446 h 741721"/>
              <a:gd name="connsiteX3" fmla="*/ 151196 w 246446"/>
              <a:gd name="connsiteY3" fmla="*/ 170221 h 741721"/>
              <a:gd name="connsiteX4" fmla="*/ 160721 w 246446"/>
              <a:gd name="connsiteY4" fmla="*/ 198796 h 741721"/>
              <a:gd name="connsiteX5" fmla="*/ 179771 w 246446"/>
              <a:gd name="connsiteY5" fmla="*/ 227371 h 741721"/>
              <a:gd name="connsiteX6" fmla="*/ 198821 w 246446"/>
              <a:gd name="connsiteY6" fmla="*/ 379771 h 741721"/>
              <a:gd name="connsiteX7" fmla="*/ 227396 w 246446"/>
              <a:gd name="connsiteY7" fmla="*/ 522646 h 741721"/>
              <a:gd name="connsiteX8" fmla="*/ 246446 w 246446"/>
              <a:gd name="connsiteY8" fmla="*/ 675046 h 741721"/>
              <a:gd name="connsiteX9" fmla="*/ 236921 w 246446"/>
              <a:gd name="connsiteY9" fmla="*/ 722671 h 741721"/>
              <a:gd name="connsiteX10" fmla="*/ 208346 w 246446"/>
              <a:gd name="connsiteY10" fmla="*/ 732196 h 741721"/>
              <a:gd name="connsiteX11" fmla="*/ 170246 w 246446"/>
              <a:gd name="connsiteY11" fmla="*/ 741721 h 741721"/>
              <a:gd name="connsiteX12" fmla="*/ 113096 w 246446"/>
              <a:gd name="connsiteY12" fmla="*/ 722671 h 741721"/>
              <a:gd name="connsiteX13" fmla="*/ 94046 w 246446"/>
              <a:gd name="connsiteY13" fmla="*/ 694096 h 741721"/>
              <a:gd name="connsiteX14" fmla="*/ 55946 w 246446"/>
              <a:gd name="connsiteY14" fmla="*/ 617896 h 741721"/>
              <a:gd name="connsiteX15" fmla="*/ 27371 w 246446"/>
              <a:gd name="connsiteY15" fmla="*/ 532171 h 741721"/>
              <a:gd name="connsiteX16" fmla="*/ 8321 w 246446"/>
              <a:gd name="connsiteY16" fmla="*/ 408346 h 741721"/>
              <a:gd name="connsiteX17" fmla="*/ 8321 w 246446"/>
              <a:gd name="connsiteY17" fmla="*/ 27346 h 74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46446" h="741721">
                <a:moveTo>
                  <a:pt x="8321" y="27346"/>
                </a:moveTo>
                <a:cubicBezTo>
                  <a:pt x="25783" y="-34566"/>
                  <a:pt x="79578" y="26558"/>
                  <a:pt x="113096" y="36871"/>
                </a:cubicBezTo>
                <a:cubicBezTo>
                  <a:pt x="124037" y="40238"/>
                  <a:pt x="129001" y="54439"/>
                  <a:pt x="132146" y="65446"/>
                </a:cubicBezTo>
                <a:cubicBezTo>
                  <a:pt x="141898" y="99578"/>
                  <a:pt x="143758" y="135511"/>
                  <a:pt x="151196" y="170221"/>
                </a:cubicBezTo>
                <a:cubicBezTo>
                  <a:pt x="153300" y="180038"/>
                  <a:pt x="156231" y="189816"/>
                  <a:pt x="160721" y="198796"/>
                </a:cubicBezTo>
                <a:cubicBezTo>
                  <a:pt x="165841" y="209035"/>
                  <a:pt x="173421" y="217846"/>
                  <a:pt x="179771" y="227371"/>
                </a:cubicBezTo>
                <a:cubicBezTo>
                  <a:pt x="186121" y="278171"/>
                  <a:pt x="188781" y="329570"/>
                  <a:pt x="198821" y="379771"/>
                </a:cubicBezTo>
                <a:cubicBezTo>
                  <a:pt x="208346" y="427396"/>
                  <a:pt x="222563" y="474319"/>
                  <a:pt x="227396" y="522646"/>
                </a:cubicBezTo>
                <a:cubicBezTo>
                  <a:pt x="238843" y="637113"/>
                  <a:pt x="231675" y="586422"/>
                  <a:pt x="246446" y="675046"/>
                </a:cubicBezTo>
                <a:cubicBezTo>
                  <a:pt x="243271" y="690921"/>
                  <a:pt x="245901" y="709201"/>
                  <a:pt x="236921" y="722671"/>
                </a:cubicBezTo>
                <a:cubicBezTo>
                  <a:pt x="231352" y="731025"/>
                  <a:pt x="218000" y="729438"/>
                  <a:pt x="208346" y="732196"/>
                </a:cubicBezTo>
                <a:cubicBezTo>
                  <a:pt x="195759" y="735792"/>
                  <a:pt x="182946" y="738546"/>
                  <a:pt x="170246" y="741721"/>
                </a:cubicBezTo>
                <a:cubicBezTo>
                  <a:pt x="151196" y="735371"/>
                  <a:pt x="130124" y="733314"/>
                  <a:pt x="113096" y="722671"/>
                </a:cubicBezTo>
                <a:cubicBezTo>
                  <a:pt x="103388" y="716604"/>
                  <a:pt x="99528" y="704146"/>
                  <a:pt x="94046" y="694096"/>
                </a:cubicBezTo>
                <a:cubicBezTo>
                  <a:pt x="80448" y="669165"/>
                  <a:pt x="64926" y="644837"/>
                  <a:pt x="55946" y="617896"/>
                </a:cubicBezTo>
                <a:lnTo>
                  <a:pt x="27371" y="532171"/>
                </a:lnTo>
                <a:cubicBezTo>
                  <a:pt x="21021" y="490896"/>
                  <a:pt x="9173" y="450098"/>
                  <a:pt x="8321" y="408346"/>
                </a:cubicBezTo>
                <a:cubicBezTo>
                  <a:pt x="5923" y="290853"/>
                  <a:pt x="-9141" y="89258"/>
                  <a:pt x="8321" y="27346"/>
                </a:cubicBezTo>
                <a:close/>
              </a:path>
            </a:pathLst>
          </a:custGeom>
          <a:solidFill>
            <a:schemeClr val="bg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5" name="Picture 84">
            <a:extLst>
              <a:ext uri="{FF2B5EF4-FFF2-40B4-BE49-F238E27FC236}">
                <a16:creationId xmlns:a16="http://schemas.microsoft.com/office/drawing/2014/main" id="{EDE9D09D-489D-4451-8F0E-FBFBE8C8B919}"/>
              </a:ext>
            </a:extLst>
          </p:cNvPr>
          <p:cNvPicPr>
            <a:picLocks noChangeAspect="1"/>
          </p:cNvPicPr>
          <p:nvPr/>
        </p:nvPicPr>
        <p:blipFill rotWithShape="1">
          <a:blip r:embed="rId4"/>
          <a:srcRect l="18686" b="6685"/>
          <a:stretch/>
        </p:blipFill>
        <p:spPr>
          <a:xfrm>
            <a:off x="4590468" y="2888896"/>
            <a:ext cx="3499896" cy="1484808"/>
          </a:xfrm>
          <a:prstGeom prst="rect">
            <a:avLst/>
          </a:prstGeom>
        </p:spPr>
      </p:pic>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latin typeface="+mn-lt"/>
              </a:rPr>
              <a:t>Column Addition</a:t>
            </a:r>
            <a:endParaRPr lang="en-GB" sz="4000" b="1" dirty="0">
              <a:latin typeface="+mn-lt"/>
            </a:endParaRP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extLst>
              <p:ext uri="{D42A27DB-BD31-4B8C-83A1-F6EECF244321}">
                <p14:modId xmlns:p14="http://schemas.microsoft.com/office/powerpoint/2010/main" val="3233239786"/>
              </p:ext>
            </p:extLst>
          </p:nvPr>
        </p:nvGraphicFramePr>
        <p:xfrm>
          <a:off x="997955" y="3407965"/>
          <a:ext cx="3592512" cy="2470150"/>
        </p:xfrm>
        <a:graphic>
          <a:graphicData uri="http://schemas.openxmlformats.org/drawingml/2006/table">
            <a:tbl>
              <a:tblPr>
                <a:noFill/>
              </a:tblPr>
              <a:tblGrid>
                <a:gridCol w="1197504">
                  <a:extLst>
                    <a:ext uri="{9D8B030D-6E8A-4147-A177-3AD203B41FA5}">
                      <a16:colId xmlns:a16="http://schemas.microsoft.com/office/drawing/2014/main" val="20000"/>
                    </a:ext>
                  </a:extLst>
                </a:gridCol>
                <a:gridCol w="1197504">
                  <a:extLst>
                    <a:ext uri="{9D8B030D-6E8A-4147-A177-3AD203B41FA5}">
                      <a16:colId xmlns:a16="http://schemas.microsoft.com/office/drawing/2014/main" val="20001"/>
                    </a:ext>
                  </a:extLst>
                </a:gridCol>
                <a:gridCol w="1197504">
                  <a:extLst>
                    <a:ext uri="{9D8B030D-6E8A-4147-A177-3AD203B41FA5}">
                      <a16:colId xmlns:a16="http://schemas.microsoft.com/office/drawing/2014/main" val="20002"/>
                    </a:ext>
                  </a:extLst>
                </a:gridCol>
              </a:tblGrid>
              <a:tr h="457422">
                <a:tc>
                  <a:txBody>
                    <a:bodyPr/>
                    <a:lstStyle/>
                    <a:p>
                      <a:pPr marL="0" lvl="0" indent="0" algn="ctr" rtl="0">
                        <a:spcBef>
                          <a:spcPts val="0"/>
                        </a:spcBef>
                        <a:spcAft>
                          <a:spcPts val="0"/>
                        </a:spcAft>
                        <a:buNone/>
                      </a:pPr>
                      <a:r>
                        <a:rPr lang="en-US" sz="1800" b="1"/>
                        <a:t>100s</a:t>
                      </a:r>
                      <a:endParaRPr sz="1800" b="1"/>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1006364">
                <a:tc>
                  <a:txBody>
                    <a:bodyPr/>
                    <a:lstStyle/>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1006364">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extLst>
              <p:ext uri="{D42A27DB-BD31-4B8C-83A1-F6EECF244321}">
                <p14:modId xmlns:p14="http://schemas.microsoft.com/office/powerpoint/2010/main" val="3324831382"/>
              </p:ext>
            </p:extLst>
          </p:nvPr>
        </p:nvGraphicFramePr>
        <p:xfrm>
          <a:off x="4748026" y="3620350"/>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02" name="TextBox 101">
            <a:extLst>
              <a:ext uri="{FF2B5EF4-FFF2-40B4-BE49-F238E27FC236}">
                <a16:creationId xmlns:a16="http://schemas.microsoft.com/office/drawing/2014/main" id="{F22D0386-03DF-4F86-AAB3-A240C3BC74D1}"/>
              </a:ext>
            </a:extLst>
          </p:cNvPr>
          <p:cNvSpPr txBox="1"/>
          <p:nvPr/>
        </p:nvSpPr>
        <p:spPr>
          <a:xfrm>
            <a:off x="7111353" y="3387155"/>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153 + 475</a:t>
            </a:r>
          </a:p>
        </p:txBody>
      </p:sp>
      <p:pic>
        <p:nvPicPr>
          <p:cNvPr id="77" name="Picture 12" descr="A close up&#10;&#10;Description automatically generated">
            <a:extLst>
              <a:ext uri="{FF2B5EF4-FFF2-40B4-BE49-F238E27FC236}">
                <a16:creationId xmlns:a16="http://schemas.microsoft.com/office/drawing/2014/main" id="{B289F897-D25A-4BDC-9B59-1D34A4BDEF22}"/>
              </a:ext>
            </a:extLst>
          </p:cNvPr>
          <p:cNvPicPr>
            <a:picLocks noChangeAspect="1" noChangeArrowheads="1"/>
          </p:cNvPicPr>
          <p:nvPr/>
        </p:nvPicPr>
        <p:blipFill rotWithShape="1">
          <a:blip r:embed="rId12" cstate="screen">
            <a:extLst>
              <a:ext uri="{28A0092B-C50C-407E-A947-70E740481C1C}">
                <a14:useLocalDpi xmlns:a14="http://schemas.microsoft.com/office/drawing/2010/main"/>
              </a:ext>
            </a:extLst>
          </a:blip>
          <a:srcRect r="45962" b="15835"/>
          <a:stretch/>
        </p:blipFill>
        <p:spPr bwMode="auto">
          <a:xfrm>
            <a:off x="6651919" y="3809412"/>
            <a:ext cx="1739731" cy="2283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9" name="Group 58">
            <a:extLst>
              <a:ext uri="{FF2B5EF4-FFF2-40B4-BE49-F238E27FC236}">
                <a16:creationId xmlns:a16="http://schemas.microsoft.com/office/drawing/2014/main" id="{1344CEA0-D094-447E-88B9-1BD2AD2C386D}"/>
              </a:ext>
            </a:extLst>
          </p:cNvPr>
          <p:cNvGrpSpPr/>
          <p:nvPr/>
        </p:nvGrpSpPr>
        <p:grpSpPr>
          <a:xfrm>
            <a:off x="2248224" y="3945607"/>
            <a:ext cx="369998" cy="307738"/>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980058" y="3924987"/>
            <a:ext cx="446198" cy="307738"/>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65" name="Group 64">
            <a:extLst>
              <a:ext uri="{FF2B5EF4-FFF2-40B4-BE49-F238E27FC236}">
                <a16:creationId xmlns:a16="http://schemas.microsoft.com/office/drawing/2014/main" id="{56A23C9E-1F37-423B-BCD6-122CFFE0D145}"/>
              </a:ext>
            </a:extLst>
          </p:cNvPr>
          <p:cNvGrpSpPr/>
          <p:nvPr/>
        </p:nvGrpSpPr>
        <p:grpSpPr bwMode="auto">
          <a:xfrm>
            <a:off x="3452753" y="3973841"/>
            <a:ext cx="269671" cy="272800"/>
            <a:chOff x="2361864" y="3068569"/>
            <a:chExt cx="269638" cy="273000"/>
          </a:xfrm>
          <a:effectLst>
            <a:outerShdw blurRad="12700" dir="4140000" algn="ctr" rotWithShape="0">
              <a:srgbClr val="000000">
                <a:alpha val="21000"/>
              </a:srgbClr>
            </a:outerShdw>
          </a:effectLst>
        </p:grpSpPr>
        <p:sp>
          <p:nvSpPr>
            <p:cNvPr id="67" name="Oval 66">
              <a:extLst>
                <a:ext uri="{FF2B5EF4-FFF2-40B4-BE49-F238E27FC236}">
                  <a16:creationId xmlns:a16="http://schemas.microsoft.com/office/drawing/2014/main" id="{2B00D7AF-2C8F-42D9-80F3-AA53798E702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8" name="TextBox 67">
              <a:extLst>
                <a:ext uri="{FF2B5EF4-FFF2-40B4-BE49-F238E27FC236}">
                  <a16:creationId xmlns:a16="http://schemas.microsoft.com/office/drawing/2014/main" id="{15FC397C-33D7-40A4-B1AD-C30CA2B1578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3" name="Group 72">
            <a:extLst>
              <a:ext uri="{FF2B5EF4-FFF2-40B4-BE49-F238E27FC236}">
                <a16:creationId xmlns:a16="http://schemas.microsoft.com/office/drawing/2014/main" id="{68F35986-973C-42D1-A2FA-F5B4CFA5627A}"/>
              </a:ext>
            </a:extLst>
          </p:cNvPr>
          <p:cNvGrpSpPr/>
          <p:nvPr/>
        </p:nvGrpSpPr>
        <p:grpSpPr>
          <a:xfrm>
            <a:off x="985535" y="4928164"/>
            <a:ext cx="446198" cy="307738"/>
            <a:chOff x="2279393" y="3052881"/>
            <a:chExt cx="446198" cy="307738"/>
          </a:xfrm>
          <a:effectLst>
            <a:outerShdw blurRad="25400" dir="4140000" algn="ctr" rotWithShape="0">
              <a:srgbClr val="000000">
                <a:alpha val="21000"/>
              </a:srgbClr>
            </a:outerShdw>
          </a:effectLst>
        </p:grpSpPr>
        <p:sp>
          <p:nvSpPr>
            <p:cNvPr id="74" name="Oval 73">
              <a:extLst>
                <a:ext uri="{FF2B5EF4-FFF2-40B4-BE49-F238E27FC236}">
                  <a16:creationId xmlns:a16="http://schemas.microsoft.com/office/drawing/2014/main" id="{90A5B547-4F2C-4621-A8C6-BEEDE6D05A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6" name="TextBox 75">
              <a:extLst>
                <a:ext uri="{FF2B5EF4-FFF2-40B4-BE49-F238E27FC236}">
                  <a16:creationId xmlns:a16="http://schemas.microsoft.com/office/drawing/2014/main" id="{C530F747-8A34-4F65-A4C2-52B8A7E47A3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8" name="Group 77">
            <a:extLst>
              <a:ext uri="{FF2B5EF4-FFF2-40B4-BE49-F238E27FC236}">
                <a16:creationId xmlns:a16="http://schemas.microsoft.com/office/drawing/2014/main" id="{EA1B0817-608A-4FFB-9C52-01BB3E65E501}"/>
              </a:ext>
            </a:extLst>
          </p:cNvPr>
          <p:cNvGrpSpPr/>
          <p:nvPr/>
        </p:nvGrpSpPr>
        <p:grpSpPr>
          <a:xfrm>
            <a:off x="1337394" y="4928164"/>
            <a:ext cx="446198" cy="307738"/>
            <a:chOff x="2279393" y="3052881"/>
            <a:chExt cx="446198" cy="307738"/>
          </a:xfrm>
          <a:effectLst>
            <a:outerShdw blurRad="25400" dir="4140000" algn="ctr" rotWithShape="0">
              <a:srgbClr val="000000">
                <a:alpha val="21000"/>
              </a:srgbClr>
            </a:outerShdw>
          </a:effectLst>
        </p:grpSpPr>
        <p:sp>
          <p:nvSpPr>
            <p:cNvPr id="80" name="Oval 79">
              <a:extLst>
                <a:ext uri="{FF2B5EF4-FFF2-40B4-BE49-F238E27FC236}">
                  <a16:creationId xmlns:a16="http://schemas.microsoft.com/office/drawing/2014/main" id="{217BD078-644D-4A5F-8353-01AB842D9737}"/>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 name="TextBox 81">
              <a:extLst>
                <a:ext uri="{FF2B5EF4-FFF2-40B4-BE49-F238E27FC236}">
                  <a16:creationId xmlns:a16="http://schemas.microsoft.com/office/drawing/2014/main" id="{C129057C-8AD0-4102-827D-89DF65CFAC94}"/>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4" name="Group 83">
            <a:extLst>
              <a:ext uri="{FF2B5EF4-FFF2-40B4-BE49-F238E27FC236}">
                <a16:creationId xmlns:a16="http://schemas.microsoft.com/office/drawing/2014/main" id="{FF526AD8-C3B8-484C-9D52-2F0BEFC6CBD3}"/>
              </a:ext>
            </a:extLst>
          </p:cNvPr>
          <p:cNvGrpSpPr/>
          <p:nvPr/>
        </p:nvGrpSpPr>
        <p:grpSpPr>
          <a:xfrm>
            <a:off x="1694678" y="4928164"/>
            <a:ext cx="446198" cy="307738"/>
            <a:chOff x="2279393" y="3052881"/>
            <a:chExt cx="446198" cy="307738"/>
          </a:xfrm>
          <a:effectLst>
            <a:outerShdw blurRad="25400" dir="4140000" algn="ctr" rotWithShape="0">
              <a:srgbClr val="000000">
                <a:alpha val="21000"/>
              </a:srgbClr>
            </a:outerShdw>
          </a:effectLst>
        </p:grpSpPr>
        <p:sp>
          <p:nvSpPr>
            <p:cNvPr id="86" name="Oval 85">
              <a:extLst>
                <a:ext uri="{FF2B5EF4-FFF2-40B4-BE49-F238E27FC236}">
                  <a16:creationId xmlns:a16="http://schemas.microsoft.com/office/drawing/2014/main" id="{D3145040-5BC8-451C-86DC-C21FBC30F2A2}"/>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7" name="TextBox 86">
              <a:extLst>
                <a:ext uri="{FF2B5EF4-FFF2-40B4-BE49-F238E27FC236}">
                  <a16:creationId xmlns:a16="http://schemas.microsoft.com/office/drawing/2014/main" id="{461E4FEF-1953-4A71-8C52-75FED1F83247}"/>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95001" y="3951348"/>
            <a:ext cx="369998" cy="307738"/>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1" name="Group 90">
            <a:extLst>
              <a:ext uri="{FF2B5EF4-FFF2-40B4-BE49-F238E27FC236}">
                <a16:creationId xmlns:a16="http://schemas.microsoft.com/office/drawing/2014/main" id="{990C3EAA-2BA5-4DCF-943D-C77E58252DB7}"/>
              </a:ext>
            </a:extLst>
          </p:cNvPr>
          <p:cNvGrpSpPr/>
          <p:nvPr/>
        </p:nvGrpSpPr>
        <p:grpSpPr>
          <a:xfrm>
            <a:off x="2239934" y="4296857"/>
            <a:ext cx="369998" cy="307738"/>
            <a:chOff x="2314065" y="3052881"/>
            <a:chExt cx="369998" cy="307738"/>
          </a:xfrm>
          <a:effectLst>
            <a:outerShdw blurRad="12700" dir="4140000" algn="ctr" rotWithShape="0">
              <a:srgbClr val="000000">
                <a:alpha val="21000"/>
              </a:srgbClr>
            </a:outerShdw>
          </a:effectLst>
        </p:grpSpPr>
        <p:sp>
          <p:nvSpPr>
            <p:cNvPr id="92" name="Oval 91">
              <a:extLst>
                <a:ext uri="{FF2B5EF4-FFF2-40B4-BE49-F238E27FC236}">
                  <a16:creationId xmlns:a16="http://schemas.microsoft.com/office/drawing/2014/main" id="{B7FA3553-7D09-4957-A86B-8537CE083315}"/>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TextBox 92">
              <a:extLst>
                <a:ext uri="{FF2B5EF4-FFF2-40B4-BE49-F238E27FC236}">
                  <a16:creationId xmlns:a16="http://schemas.microsoft.com/office/drawing/2014/main" id="{B96A42CE-603B-46BD-BEB2-1F2CE36C500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4" name="Group 93">
            <a:extLst>
              <a:ext uri="{FF2B5EF4-FFF2-40B4-BE49-F238E27FC236}">
                <a16:creationId xmlns:a16="http://schemas.microsoft.com/office/drawing/2014/main" id="{2A68D087-EC6C-4CCF-8FCD-B9FC210E0690}"/>
              </a:ext>
            </a:extLst>
          </p:cNvPr>
          <p:cNvGrpSpPr/>
          <p:nvPr/>
        </p:nvGrpSpPr>
        <p:grpSpPr>
          <a:xfrm>
            <a:off x="2586711" y="4302598"/>
            <a:ext cx="369998" cy="307738"/>
            <a:chOff x="2314065" y="3052881"/>
            <a:chExt cx="369998" cy="307738"/>
          </a:xfrm>
          <a:effectLst>
            <a:outerShdw blurRad="12700" dir="4140000" algn="ctr" rotWithShape="0">
              <a:srgbClr val="000000">
                <a:alpha val="21000"/>
              </a:srgbClr>
            </a:outerShdw>
          </a:effectLst>
        </p:grpSpPr>
        <p:sp>
          <p:nvSpPr>
            <p:cNvPr id="95" name="Oval 94">
              <a:extLst>
                <a:ext uri="{FF2B5EF4-FFF2-40B4-BE49-F238E27FC236}">
                  <a16:creationId xmlns:a16="http://schemas.microsoft.com/office/drawing/2014/main" id="{AB3A4A60-0BE1-40FA-B415-DD02C502FE97}"/>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6" name="TextBox 95">
              <a:extLst>
                <a:ext uri="{FF2B5EF4-FFF2-40B4-BE49-F238E27FC236}">
                  <a16:creationId xmlns:a16="http://schemas.microsoft.com/office/drawing/2014/main" id="{DDC0CDE2-5B4D-49FA-B2D8-0A7CB32B927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7" name="Group 96">
            <a:extLst>
              <a:ext uri="{FF2B5EF4-FFF2-40B4-BE49-F238E27FC236}">
                <a16:creationId xmlns:a16="http://schemas.microsoft.com/office/drawing/2014/main" id="{51C90444-7617-4393-8D0B-A4ED0A5C51F0}"/>
              </a:ext>
            </a:extLst>
          </p:cNvPr>
          <p:cNvGrpSpPr/>
          <p:nvPr/>
        </p:nvGrpSpPr>
        <p:grpSpPr bwMode="auto">
          <a:xfrm>
            <a:off x="3773884" y="3973841"/>
            <a:ext cx="269671" cy="272800"/>
            <a:chOff x="2361864" y="3068569"/>
            <a:chExt cx="269638" cy="273000"/>
          </a:xfrm>
          <a:effectLst>
            <a:outerShdw blurRad="12700" dir="4140000" algn="ctr" rotWithShape="0">
              <a:srgbClr val="000000">
                <a:alpha val="21000"/>
              </a:srgbClr>
            </a:outerShdw>
          </a:effectLst>
        </p:grpSpPr>
        <p:sp>
          <p:nvSpPr>
            <p:cNvPr id="98" name="Oval 97">
              <a:extLst>
                <a:ext uri="{FF2B5EF4-FFF2-40B4-BE49-F238E27FC236}">
                  <a16:creationId xmlns:a16="http://schemas.microsoft.com/office/drawing/2014/main" id="{D06423B2-7914-4D9C-9696-8709A97CF87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9" name="TextBox 98">
              <a:extLst>
                <a:ext uri="{FF2B5EF4-FFF2-40B4-BE49-F238E27FC236}">
                  <a16:creationId xmlns:a16="http://schemas.microsoft.com/office/drawing/2014/main" id="{43F676BD-BF96-4320-81C2-4B95EE59167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0" name="Group 99">
            <a:extLst>
              <a:ext uri="{FF2B5EF4-FFF2-40B4-BE49-F238E27FC236}">
                <a16:creationId xmlns:a16="http://schemas.microsoft.com/office/drawing/2014/main" id="{9947E75E-5677-4C61-A172-6B44F0CD6ED5}"/>
              </a:ext>
            </a:extLst>
          </p:cNvPr>
          <p:cNvGrpSpPr/>
          <p:nvPr/>
        </p:nvGrpSpPr>
        <p:grpSpPr bwMode="auto">
          <a:xfrm>
            <a:off x="4095014" y="3973841"/>
            <a:ext cx="269671" cy="272800"/>
            <a:chOff x="2361864" y="3068569"/>
            <a:chExt cx="269638" cy="273000"/>
          </a:xfrm>
          <a:effectLst>
            <a:outerShdw blurRad="12700" dir="4140000" algn="ctr" rotWithShape="0">
              <a:srgbClr val="000000">
                <a:alpha val="21000"/>
              </a:srgbClr>
            </a:outerShdw>
          </a:effectLst>
        </p:grpSpPr>
        <p:sp>
          <p:nvSpPr>
            <p:cNvPr id="101" name="Oval 100">
              <a:extLst>
                <a:ext uri="{FF2B5EF4-FFF2-40B4-BE49-F238E27FC236}">
                  <a16:creationId xmlns:a16="http://schemas.microsoft.com/office/drawing/2014/main" id="{EF6D8B5A-A91F-4524-BA5E-7467C066A84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3" name="TextBox 102">
              <a:extLst>
                <a:ext uri="{FF2B5EF4-FFF2-40B4-BE49-F238E27FC236}">
                  <a16:creationId xmlns:a16="http://schemas.microsoft.com/office/drawing/2014/main" id="{E4C5A000-C42D-4F1F-AAEA-69B506DEBF9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8" name="Group 117">
            <a:extLst>
              <a:ext uri="{FF2B5EF4-FFF2-40B4-BE49-F238E27FC236}">
                <a16:creationId xmlns:a16="http://schemas.microsoft.com/office/drawing/2014/main" id="{3EAE52F9-FF8B-4853-9DB1-C6984E04DB79}"/>
              </a:ext>
            </a:extLst>
          </p:cNvPr>
          <p:cNvGrpSpPr/>
          <p:nvPr/>
        </p:nvGrpSpPr>
        <p:grpSpPr bwMode="auto">
          <a:xfrm>
            <a:off x="3455165" y="4929018"/>
            <a:ext cx="269671" cy="272800"/>
            <a:chOff x="2361864" y="3068569"/>
            <a:chExt cx="269638" cy="273000"/>
          </a:xfrm>
          <a:effectLst>
            <a:outerShdw blurRad="12700" dir="4140000" algn="ctr" rotWithShape="0">
              <a:srgbClr val="000000">
                <a:alpha val="21000"/>
              </a:srgbClr>
            </a:outerShdw>
          </a:effectLst>
        </p:grpSpPr>
        <p:sp>
          <p:nvSpPr>
            <p:cNvPr id="120" name="Oval 119">
              <a:extLst>
                <a:ext uri="{FF2B5EF4-FFF2-40B4-BE49-F238E27FC236}">
                  <a16:creationId xmlns:a16="http://schemas.microsoft.com/office/drawing/2014/main" id="{486F23C9-CD96-4C9E-BCB7-918640B2163A}"/>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 name="TextBox 121">
              <a:extLst>
                <a:ext uri="{FF2B5EF4-FFF2-40B4-BE49-F238E27FC236}">
                  <a16:creationId xmlns:a16="http://schemas.microsoft.com/office/drawing/2014/main" id="{94E44180-C74E-44FD-83B4-C168F5FC48D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3" name="Group 122">
            <a:extLst>
              <a:ext uri="{FF2B5EF4-FFF2-40B4-BE49-F238E27FC236}">
                <a16:creationId xmlns:a16="http://schemas.microsoft.com/office/drawing/2014/main" id="{0124601C-6E7E-4C5C-A831-2F4248823DDF}"/>
              </a:ext>
            </a:extLst>
          </p:cNvPr>
          <p:cNvGrpSpPr/>
          <p:nvPr/>
        </p:nvGrpSpPr>
        <p:grpSpPr bwMode="auto">
          <a:xfrm>
            <a:off x="3776296" y="4929018"/>
            <a:ext cx="269671" cy="272800"/>
            <a:chOff x="2361864" y="3068569"/>
            <a:chExt cx="269638" cy="273000"/>
          </a:xfrm>
          <a:effectLst>
            <a:outerShdw blurRad="12700" dir="4140000" algn="ctr" rotWithShape="0">
              <a:srgbClr val="000000">
                <a:alpha val="21000"/>
              </a:srgbClr>
            </a:outerShdw>
          </a:effectLst>
        </p:grpSpPr>
        <p:sp>
          <p:nvSpPr>
            <p:cNvPr id="124" name="Oval 123">
              <a:extLst>
                <a:ext uri="{FF2B5EF4-FFF2-40B4-BE49-F238E27FC236}">
                  <a16:creationId xmlns:a16="http://schemas.microsoft.com/office/drawing/2014/main" id="{F6E2D3A0-371A-468A-872F-2E5DA98F2E07}"/>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5" name="TextBox 124">
              <a:extLst>
                <a:ext uri="{FF2B5EF4-FFF2-40B4-BE49-F238E27FC236}">
                  <a16:creationId xmlns:a16="http://schemas.microsoft.com/office/drawing/2014/main" id="{33291EB2-6B1E-4B17-B525-BECB2A9F2A4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6" name="Group 125">
            <a:extLst>
              <a:ext uri="{FF2B5EF4-FFF2-40B4-BE49-F238E27FC236}">
                <a16:creationId xmlns:a16="http://schemas.microsoft.com/office/drawing/2014/main" id="{747DB904-6A9B-4065-9E07-2CEF29359752}"/>
              </a:ext>
            </a:extLst>
          </p:cNvPr>
          <p:cNvGrpSpPr/>
          <p:nvPr/>
        </p:nvGrpSpPr>
        <p:grpSpPr bwMode="auto">
          <a:xfrm>
            <a:off x="4097426" y="4929018"/>
            <a:ext cx="269671" cy="272800"/>
            <a:chOff x="2361864" y="3068569"/>
            <a:chExt cx="269638" cy="273000"/>
          </a:xfrm>
          <a:effectLst>
            <a:outerShdw blurRad="12700" dir="4140000" algn="ctr" rotWithShape="0">
              <a:srgbClr val="000000">
                <a:alpha val="21000"/>
              </a:srgbClr>
            </a:outerShdw>
          </a:effectLst>
        </p:grpSpPr>
        <p:sp>
          <p:nvSpPr>
            <p:cNvPr id="127" name="Oval 126">
              <a:extLst>
                <a:ext uri="{FF2B5EF4-FFF2-40B4-BE49-F238E27FC236}">
                  <a16:creationId xmlns:a16="http://schemas.microsoft.com/office/drawing/2014/main" id="{FCC977FD-71EF-4372-ABAF-5747D89E7A6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8" name="TextBox 127">
              <a:extLst>
                <a:ext uri="{FF2B5EF4-FFF2-40B4-BE49-F238E27FC236}">
                  <a16:creationId xmlns:a16="http://schemas.microsoft.com/office/drawing/2014/main" id="{3E5D7D14-6CA8-4D4D-8C2C-7C8AB0C779D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9" name="Group 128">
            <a:extLst>
              <a:ext uri="{FF2B5EF4-FFF2-40B4-BE49-F238E27FC236}">
                <a16:creationId xmlns:a16="http://schemas.microsoft.com/office/drawing/2014/main" id="{0C6B16E2-5278-4F7F-9A43-7B24A344A7C8}"/>
              </a:ext>
            </a:extLst>
          </p:cNvPr>
          <p:cNvGrpSpPr/>
          <p:nvPr/>
        </p:nvGrpSpPr>
        <p:grpSpPr bwMode="auto">
          <a:xfrm>
            <a:off x="3456584" y="5245427"/>
            <a:ext cx="269671" cy="272800"/>
            <a:chOff x="2361864" y="3068569"/>
            <a:chExt cx="269638" cy="273000"/>
          </a:xfrm>
          <a:effectLst>
            <a:outerShdw blurRad="12700" dir="4140000" algn="ctr" rotWithShape="0">
              <a:srgbClr val="000000">
                <a:alpha val="21000"/>
              </a:srgbClr>
            </a:outerShdw>
          </a:effectLst>
        </p:grpSpPr>
        <p:sp>
          <p:nvSpPr>
            <p:cNvPr id="130" name="Oval 129">
              <a:extLst>
                <a:ext uri="{FF2B5EF4-FFF2-40B4-BE49-F238E27FC236}">
                  <a16:creationId xmlns:a16="http://schemas.microsoft.com/office/drawing/2014/main" id="{A13452BE-00FE-4F0C-BDB5-5D74EB05C7B1}"/>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1" name="TextBox 150">
              <a:extLst>
                <a:ext uri="{FF2B5EF4-FFF2-40B4-BE49-F238E27FC236}">
                  <a16:creationId xmlns:a16="http://schemas.microsoft.com/office/drawing/2014/main" id="{6CC43DC6-992F-4888-A1EB-163D6DE932E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52" name="Group 151">
            <a:extLst>
              <a:ext uri="{FF2B5EF4-FFF2-40B4-BE49-F238E27FC236}">
                <a16:creationId xmlns:a16="http://schemas.microsoft.com/office/drawing/2014/main" id="{7AB6E343-5DE0-4211-AF52-FD395A2EE7FD}"/>
              </a:ext>
            </a:extLst>
          </p:cNvPr>
          <p:cNvGrpSpPr/>
          <p:nvPr/>
        </p:nvGrpSpPr>
        <p:grpSpPr bwMode="auto">
          <a:xfrm>
            <a:off x="3777715" y="5245427"/>
            <a:ext cx="269671" cy="272800"/>
            <a:chOff x="2361864" y="3068569"/>
            <a:chExt cx="269638" cy="273000"/>
          </a:xfrm>
          <a:effectLst>
            <a:outerShdw blurRad="12700" dir="4140000" algn="ctr" rotWithShape="0">
              <a:srgbClr val="000000">
                <a:alpha val="21000"/>
              </a:srgbClr>
            </a:outerShdw>
          </a:effectLst>
        </p:grpSpPr>
        <p:sp>
          <p:nvSpPr>
            <p:cNvPr id="155" name="Oval 154">
              <a:extLst>
                <a:ext uri="{FF2B5EF4-FFF2-40B4-BE49-F238E27FC236}">
                  <a16:creationId xmlns:a16="http://schemas.microsoft.com/office/drawing/2014/main" id="{E04921DB-1B64-473C-A9E4-0B16C55FC14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6" name="TextBox 155">
              <a:extLst>
                <a:ext uri="{FF2B5EF4-FFF2-40B4-BE49-F238E27FC236}">
                  <a16:creationId xmlns:a16="http://schemas.microsoft.com/office/drawing/2014/main" id="{8CED408B-C7D2-48EB-A42E-1DFB7302C97A}"/>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69" name="Group 168">
            <a:extLst>
              <a:ext uri="{FF2B5EF4-FFF2-40B4-BE49-F238E27FC236}">
                <a16:creationId xmlns:a16="http://schemas.microsoft.com/office/drawing/2014/main" id="{CAFF4875-A7E9-438A-A0F2-029222A68AE0}"/>
              </a:ext>
            </a:extLst>
          </p:cNvPr>
          <p:cNvGrpSpPr/>
          <p:nvPr/>
        </p:nvGrpSpPr>
        <p:grpSpPr>
          <a:xfrm>
            <a:off x="2248704" y="4891683"/>
            <a:ext cx="369998" cy="307738"/>
            <a:chOff x="2314065" y="3052881"/>
            <a:chExt cx="369998" cy="307738"/>
          </a:xfrm>
          <a:effectLst>
            <a:outerShdw blurRad="12700" dir="4140000" algn="ctr" rotWithShape="0">
              <a:srgbClr val="000000">
                <a:alpha val="21000"/>
              </a:srgbClr>
            </a:outerShdw>
          </a:effectLst>
        </p:grpSpPr>
        <p:sp>
          <p:nvSpPr>
            <p:cNvPr id="170" name="Oval 169">
              <a:extLst>
                <a:ext uri="{FF2B5EF4-FFF2-40B4-BE49-F238E27FC236}">
                  <a16:creationId xmlns:a16="http://schemas.microsoft.com/office/drawing/2014/main" id="{2EBCA057-7386-455A-AFB1-A41F4B4F76D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1" name="TextBox 170">
              <a:extLst>
                <a:ext uri="{FF2B5EF4-FFF2-40B4-BE49-F238E27FC236}">
                  <a16:creationId xmlns:a16="http://schemas.microsoft.com/office/drawing/2014/main" id="{48CD9E89-15A1-46EF-A7D4-FA808ACB43A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2" name="Group 171">
            <a:extLst>
              <a:ext uri="{FF2B5EF4-FFF2-40B4-BE49-F238E27FC236}">
                <a16:creationId xmlns:a16="http://schemas.microsoft.com/office/drawing/2014/main" id="{B57804F0-5608-42EA-92B9-F7CB0C8675A2}"/>
              </a:ext>
            </a:extLst>
          </p:cNvPr>
          <p:cNvGrpSpPr/>
          <p:nvPr/>
        </p:nvGrpSpPr>
        <p:grpSpPr>
          <a:xfrm>
            <a:off x="2593149" y="4891683"/>
            <a:ext cx="369998" cy="307738"/>
            <a:chOff x="2314065" y="3052881"/>
            <a:chExt cx="369998" cy="307738"/>
          </a:xfrm>
          <a:effectLst>
            <a:outerShdw blurRad="12700" dir="4140000" algn="ctr" rotWithShape="0">
              <a:srgbClr val="000000">
                <a:alpha val="21000"/>
              </a:srgbClr>
            </a:outerShdw>
          </a:effectLst>
        </p:grpSpPr>
        <p:sp>
          <p:nvSpPr>
            <p:cNvPr id="173" name="Oval 172">
              <a:extLst>
                <a:ext uri="{FF2B5EF4-FFF2-40B4-BE49-F238E27FC236}">
                  <a16:creationId xmlns:a16="http://schemas.microsoft.com/office/drawing/2014/main" id="{3817E494-2FFF-48FE-866E-55F3CD5E3186}"/>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 name="TextBox 173">
              <a:extLst>
                <a:ext uri="{FF2B5EF4-FFF2-40B4-BE49-F238E27FC236}">
                  <a16:creationId xmlns:a16="http://schemas.microsoft.com/office/drawing/2014/main" id="{60335CC1-91C6-4B0F-B92D-ED193BCABC5A}"/>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5" name="Group 174">
            <a:extLst>
              <a:ext uri="{FF2B5EF4-FFF2-40B4-BE49-F238E27FC236}">
                <a16:creationId xmlns:a16="http://schemas.microsoft.com/office/drawing/2014/main" id="{8CA9CFAE-1E16-4AC6-821F-70E446D8A7B5}"/>
              </a:ext>
            </a:extLst>
          </p:cNvPr>
          <p:cNvGrpSpPr/>
          <p:nvPr/>
        </p:nvGrpSpPr>
        <p:grpSpPr>
          <a:xfrm>
            <a:off x="2937595" y="4891683"/>
            <a:ext cx="369998" cy="307738"/>
            <a:chOff x="2314065" y="3052881"/>
            <a:chExt cx="369998" cy="307738"/>
          </a:xfrm>
          <a:effectLst>
            <a:outerShdw blurRad="12700" dir="4140000" algn="ctr" rotWithShape="0">
              <a:srgbClr val="000000">
                <a:alpha val="21000"/>
              </a:srgbClr>
            </a:outerShdw>
          </a:effectLst>
        </p:grpSpPr>
        <p:sp>
          <p:nvSpPr>
            <p:cNvPr id="176" name="Oval 175">
              <a:extLst>
                <a:ext uri="{FF2B5EF4-FFF2-40B4-BE49-F238E27FC236}">
                  <a16:creationId xmlns:a16="http://schemas.microsoft.com/office/drawing/2014/main" id="{F756E483-1576-43B8-ABFC-50066668156A}"/>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7" name="TextBox 176">
              <a:extLst>
                <a:ext uri="{FF2B5EF4-FFF2-40B4-BE49-F238E27FC236}">
                  <a16:creationId xmlns:a16="http://schemas.microsoft.com/office/drawing/2014/main" id="{7DB2A1BB-4791-4024-9B30-C94106F2B815}"/>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5" name="TextBox 4">
            <a:extLst>
              <a:ext uri="{FF2B5EF4-FFF2-40B4-BE49-F238E27FC236}">
                <a16:creationId xmlns:a16="http://schemas.microsoft.com/office/drawing/2014/main" id="{2E35B026-DF76-4678-87FD-DC63AE055B4C}"/>
              </a:ext>
            </a:extLst>
          </p:cNvPr>
          <p:cNvSpPr txBox="1"/>
          <p:nvPr/>
        </p:nvSpPr>
        <p:spPr>
          <a:xfrm>
            <a:off x="5292508" y="4012982"/>
            <a:ext cx="355107" cy="400110"/>
          </a:xfrm>
          <a:prstGeom prst="rect">
            <a:avLst/>
          </a:prstGeom>
          <a:noFill/>
        </p:spPr>
        <p:txBody>
          <a:bodyPr wrap="square" rtlCol="0">
            <a:spAutoFit/>
          </a:bodyPr>
          <a:lstStyle/>
          <a:p>
            <a:pPr algn="ctr"/>
            <a:r>
              <a:rPr lang="en-GB" sz="2000" dirty="0">
                <a:solidFill>
                  <a:srgbClr val="32B3A2"/>
                </a:solidFill>
              </a:rPr>
              <a:t>1</a:t>
            </a:r>
          </a:p>
        </p:txBody>
      </p:sp>
      <p:sp>
        <p:nvSpPr>
          <p:cNvPr id="179" name="TextBox 178">
            <a:extLst>
              <a:ext uri="{FF2B5EF4-FFF2-40B4-BE49-F238E27FC236}">
                <a16:creationId xmlns:a16="http://schemas.microsoft.com/office/drawing/2014/main" id="{E561BA55-A806-481F-9228-2CC3DCDEA243}"/>
              </a:ext>
            </a:extLst>
          </p:cNvPr>
          <p:cNvSpPr txBox="1"/>
          <p:nvPr/>
        </p:nvSpPr>
        <p:spPr>
          <a:xfrm>
            <a:off x="5292508" y="4400455"/>
            <a:ext cx="355107" cy="400110"/>
          </a:xfrm>
          <a:prstGeom prst="rect">
            <a:avLst/>
          </a:prstGeom>
          <a:noFill/>
        </p:spPr>
        <p:txBody>
          <a:bodyPr wrap="square" rtlCol="0">
            <a:spAutoFit/>
          </a:bodyPr>
          <a:lstStyle/>
          <a:p>
            <a:pPr algn="ctr"/>
            <a:r>
              <a:rPr lang="en-GB" sz="2000" dirty="0">
                <a:solidFill>
                  <a:srgbClr val="32B3A2"/>
                </a:solidFill>
              </a:rPr>
              <a:t>4</a:t>
            </a:r>
          </a:p>
        </p:txBody>
      </p:sp>
      <p:sp>
        <p:nvSpPr>
          <p:cNvPr id="180" name="TextBox 179">
            <a:extLst>
              <a:ext uri="{FF2B5EF4-FFF2-40B4-BE49-F238E27FC236}">
                <a16:creationId xmlns:a16="http://schemas.microsoft.com/office/drawing/2014/main" id="{16A28517-B63A-49A6-B2B6-92A2F152E1E0}"/>
              </a:ext>
            </a:extLst>
          </p:cNvPr>
          <p:cNvSpPr txBox="1"/>
          <p:nvPr/>
        </p:nvSpPr>
        <p:spPr>
          <a:xfrm>
            <a:off x="5773743" y="4000345"/>
            <a:ext cx="355107" cy="400110"/>
          </a:xfrm>
          <a:prstGeom prst="rect">
            <a:avLst/>
          </a:prstGeom>
          <a:noFill/>
        </p:spPr>
        <p:txBody>
          <a:bodyPr wrap="square" rtlCol="0">
            <a:spAutoFit/>
          </a:bodyPr>
          <a:lstStyle/>
          <a:p>
            <a:pPr algn="ctr"/>
            <a:r>
              <a:rPr lang="en-GB" sz="2000" dirty="0">
                <a:solidFill>
                  <a:srgbClr val="F9B000"/>
                </a:solidFill>
              </a:rPr>
              <a:t>5</a:t>
            </a:r>
          </a:p>
        </p:txBody>
      </p:sp>
      <p:sp>
        <p:nvSpPr>
          <p:cNvPr id="181" name="TextBox 180">
            <a:extLst>
              <a:ext uri="{FF2B5EF4-FFF2-40B4-BE49-F238E27FC236}">
                <a16:creationId xmlns:a16="http://schemas.microsoft.com/office/drawing/2014/main" id="{7D983B6B-EE0E-44E1-8CCC-D3CA148B9D7D}"/>
              </a:ext>
            </a:extLst>
          </p:cNvPr>
          <p:cNvSpPr txBox="1"/>
          <p:nvPr/>
        </p:nvSpPr>
        <p:spPr>
          <a:xfrm>
            <a:off x="5773743" y="4387818"/>
            <a:ext cx="355107" cy="400110"/>
          </a:xfrm>
          <a:prstGeom prst="rect">
            <a:avLst/>
          </a:prstGeom>
          <a:noFill/>
        </p:spPr>
        <p:txBody>
          <a:bodyPr wrap="square" rtlCol="0">
            <a:spAutoFit/>
          </a:bodyPr>
          <a:lstStyle/>
          <a:p>
            <a:pPr algn="ctr"/>
            <a:r>
              <a:rPr lang="en-GB" sz="2000" dirty="0">
                <a:solidFill>
                  <a:srgbClr val="F9B000"/>
                </a:solidFill>
              </a:rPr>
              <a:t>7</a:t>
            </a:r>
          </a:p>
        </p:txBody>
      </p:sp>
      <p:sp>
        <p:nvSpPr>
          <p:cNvPr id="182" name="TextBox 181">
            <a:extLst>
              <a:ext uri="{FF2B5EF4-FFF2-40B4-BE49-F238E27FC236}">
                <a16:creationId xmlns:a16="http://schemas.microsoft.com/office/drawing/2014/main" id="{938A61B5-84D8-4ADA-BC16-CFC9B521D2DE}"/>
              </a:ext>
            </a:extLst>
          </p:cNvPr>
          <p:cNvSpPr txBox="1"/>
          <p:nvPr/>
        </p:nvSpPr>
        <p:spPr>
          <a:xfrm>
            <a:off x="6246100" y="4025619"/>
            <a:ext cx="355107" cy="400110"/>
          </a:xfrm>
          <a:prstGeom prst="rect">
            <a:avLst/>
          </a:prstGeom>
          <a:noFill/>
        </p:spPr>
        <p:txBody>
          <a:bodyPr wrap="square" rtlCol="0">
            <a:spAutoFit/>
          </a:bodyPr>
          <a:lstStyle/>
          <a:p>
            <a:pPr algn="ctr"/>
            <a:r>
              <a:rPr lang="en-GB" sz="2000" dirty="0">
                <a:solidFill>
                  <a:srgbClr val="E61F67"/>
                </a:solidFill>
              </a:rPr>
              <a:t>3</a:t>
            </a:r>
          </a:p>
        </p:txBody>
      </p:sp>
      <p:sp>
        <p:nvSpPr>
          <p:cNvPr id="183" name="TextBox 182">
            <a:extLst>
              <a:ext uri="{FF2B5EF4-FFF2-40B4-BE49-F238E27FC236}">
                <a16:creationId xmlns:a16="http://schemas.microsoft.com/office/drawing/2014/main" id="{299ACD4E-31FD-441C-B240-651B20EA6377}"/>
              </a:ext>
            </a:extLst>
          </p:cNvPr>
          <p:cNvSpPr txBox="1"/>
          <p:nvPr/>
        </p:nvSpPr>
        <p:spPr>
          <a:xfrm>
            <a:off x="6246100" y="4413092"/>
            <a:ext cx="355107" cy="400110"/>
          </a:xfrm>
          <a:prstGeom prst="rect">
            <a:avLst/>
          </a:prstGeom>
          <a:noFill/>
        </p:spPr>
        <p:txBody>
          <a:bodyPr wrap="square" rtlCol="0">
            <a:spAutoFit/>
          </a:bodyPr>
          <a:lstStyle/>
          <a:p>
            <a:pPr algn="ctr"/>
            <a:r>
              <a:rPr lang="en-GB" sz="2000" dirty="0">
                <a:solidFill>
                  <a:srgbClr val="E61F67"/>
                </a:solidFill>
              </a:rPr>
              <a:t>5</a:t>
            </a:r>
          </a:p>
        </p:txBody>
      </p:sp>
      <p:grpSp>
        <p:nvGrpSpPr>
          <p:cNvPr id="108" name="Group 107">
            <a:extLst>
              <a:ext uri="{FF2B5EF4-FFF2-40B4-BE49-F238E27FC236}">
                <a16:creationId xmlns:a16="http://schemas.microsoft.com/office/drawing/2014/main" id="{24097A11-5B84-4930-8163-3BF17AD236F8}"/>
              </a:ext>
            </a:extLst>
          </p:cNvPr>
          <p:cNvGrpSpPr/>
          <p:nvPr/>
        </p:nvGrpSpPr>
        <p:grpSpPr>
          <a:xfrm>
            <a:off x="992377" y="5307110"/>
            <a:ext cx="446198" cy="307738"/>
            <a:chOff x="2279393" y="3052881"/>
            <a:chExt cx="446198" cy="307738"/>
          </a:xfrm>
          <a:effectLst>
            <a:outerShdw blurRad="25400" dir="4140000" algn="ctr" rotWithShape="0">
              <a:srgbClr val="000000">
                <a:alpha val="21000"/>
              </a:srgbClr>
            </a:outerShdw>
          </a:effectLst>
        </p:grpSpPr>
        <p:sp>
          <p:nvSpPr>
            <p:cNvPr id="109" name="Oval 108">
              <a:extLst>
                <a:ext uri="{FF2B5EF4-FFF2-40B4-BE49-F238E27FC236}">
                  <a16:creationId xmlns:a16="http://schemas.microsoft.com/office/drawing/2014/main" id="{D8B0096B-EC26-47CC-9C3C-316DD9CC6C91}"/>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0" name="TextBox 109">
              <a:extLst>
                <a:ext uri="{FF2B5EF4-FFF2-40B4-BE49-F238E27FC236}">
                  <a16:creationId xmlns:a16="http://schemas.microsoft.com/office/drawing/2014/main" id="{C40282A5-569F-4168-B758-A5E2DBA28DA0}"/>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11" name="Group 110">
            <a:extLst>
              <a:ext uri="{FF2B5EF4-FFF2-40B4-BE49-F238E27FC236}">
                <a16:creationId xmlns:a16="http://schemas.microsoft.com/office/drawing/2014/main" id="{E01E0CBB-6653-45C6-8FD6-21CF5285E674}"/>
              </a:ext>
            </a:extLst>
          </p:cNvPr>
          <p:cNvGrpSpPr/>
          <p:nvPr/>
        </p:nvGrpSpPr>
        <p:grpSpPr>
          <a:xfrm>
            <a:off x="2957904" y="3959285"/>
            <a:ext cx="369998" cy="307738"/>
            <a:chOff x="2314065" y="3052881"/>
            <a:chExt cx="369998" cy="307738"/>
          </a:xfrm>
          <a:effectLst>
            <a:outerShdw blurRad="12700" dir="4140000" algn="ctr" rotWithShape="0">
              <a:srgbClr val="000000">
                <a:alpha val="21000"/>
              </a:srgbClr>
            </a:outerShdw>
          </a:effectLst>
        </p:grpSpPr>
        <p:sp>
          <p:nvSpPr>
            <p:cNvPr id="113" name="Oval 112">
              <a:extLst>
                <a:ext uri="{FF2B5EF4-FFF2-40B4-BE49-F238E27FC236}">
                  <a16:creationId xmlns:a16="http://schemas.microsoft.com/office/drawing/2014/main" id="{FC35FA30-8A1B-4262-B134-70AF52533D9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5" name="TextBox 114">
              <a:extLst>
                <a:ext uri="{FF2B5EF4-FFF2-40B4-BE49-F238E27FC236}">
                  <a16:creationId xmlns:a16="http://schemas.microsoft.com/office/drawing/2014/main" id="{68D3536B-872B-4178-B2E1-A6EC7070CE0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17" name="Group 116">
            <a:extLst>
              <a:ext uri="{FF2B5EF4-FFF2-40B4-BE49-F238E27FC236}">
                <a16:creationId xmlns:a16="http://schemas.microsoft.com/office/drawing/2014/main" id="{1E6E5A77-F7FF-41EB-AF3A-A3B5EA239BEA}"/>
              </a:ext>
            </a:extLst>
          </p:cNvPr>
          <p:cNvGrpSpPr/>
          <p:nvPr/>
        </p:nvGrpSpPr>
        <p:grpSpPr>
          <a:xfrm>
            <a:off x="2258905" y="5226703"/>
            <a:ext cx="369998" cy="307738"/>
            <a:chOff x="2314065" y="3052881"/>
            <a:chExt cx="369998" cy="307738"/>
          </a:xfrm>
          <a:effectLst>
            <a:outerShdw blurRad="12700" dir="4140000" algn="ctr" rotWithShape="0">
              <a:srgbClr val="000000">
                <a:alpha val="21000"/>
              </a:srgbClr>
            </a:outerShdw>
          </a:effectLst>
        </p:grpSpPr>
        <p:sp>
          <p:nvSpPr>
            <p:cNvPr id="119" name="Oval 118">
              <a:extLst>
                <a:ext uri="{FF2B5EF4-FFF2-40B4-BE49-F238E27FC236}">
                  <a16:creationId xmlns:a16="http://schemas.microsoft.com/office/drawing/2014/main" id="{D4F2A784-F09D-48F9-A9E6-FB9FC898A72D}"/>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1" name="TextBox 120">
              <a:extLst>
                <a:ext uri="{FF2B5EF4-FFF2-40B4-BE49-F238E27FC236}">
                  <a16:creationId xmlns:a16="http://schemas.microsoft.com/office/drawing/2014/main" id="{3E679230-A0D1-4BD7-875F-D9764D7FB958}"/>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1" name="Group 130">
            <a:extLst>
              <a:ext uri="{FF2B5EF4-FFF2-40B4-BE49-F238E27FC236}">
                <a16:creationId xmlns:a16="http://schemas.microsoft.com/office/drawing/2014/main" id="{F512660F-E93B-4A5C-A225-42560E1E0307}"/>
              </a:ext>
            </a:extLst>
          </p:cNvPr>
          <p:cNvGrpSpPr/>
          <p:nvPr/>
        </p:nvGrpSpPr>
        <p:grpSpPr>
          <a:xfrm>
            <a:off x="2603350" y="5226703"/>
            <a:ext cx="369998" cy="307738"/>
            <a:chOff x="2314065" y="3052881"/>
            <a:chExt cx="369998" cy="307738"/>
          </a:xfrm>
          <a:effectLst>
            <a:outerShdw blurRad="12700" dir="4140000" algn="ctr" rotWithShape="0">
              <a:srgbClr val="000000">
                <a:alpha val="21000"/>
              </a:srgbClr>
            </a:outerShdw>
          </a:effectLst>
        </p:grpSpPr>
        <p:sp>
          <p:nvSpPr>
            <p:cNvPr id="132" name="Oval 131">
              <a:extLst>
                <a:ext uri="{FF2B5EF4-FFF2-40B4-BE49-F238E27FC236}">
                  <a16:creationId xmlns:a16="http://schemas.microsoft.com/office/drawing/2014/main" id="{CD0D4049-23E5-4203-BA24-321529B5BDB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3" name="TextBox 132">
              <a:extLst>
                <a:ext uri="{FF2B5EF4-FFF2-40B4-BE49-F238E27FC236}">
                  <a16:creationId xmlns:a16="http://schemas.microsoft.com/office/drawing/2014/main" id="{35A6F15A-E9C2-4204-A29E-C00E5852408B}"/>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4" name="Group 133">
            <a:extLst>
              <a:ext uri="{FF2B5EF4-FFF2-40B4-BE49-F238E27FC236}">
                <a16:creationId xmlns:a16="http://schemas.microsoft.com/office/drawing/2014/main" id="{2DDDC1DF-E245-402B-85DF-9055F39DC3F6}"/>
              </a:ext>
            </a:extLst>
          </p:cNvPr>
          <p:cNvGrpSpPr/>
          <p:nvPr/>
        </p:nvGrpSpPr>
        <p:grpSpPr>
          <a:xfrm>
            <a:off x="2947796" y="5226703"/>
            <a:ext cx="369998" cy="307738"/>
            <a:chOff x="2314065" y="3052881"/>
            <a:chExt cx="369998" cy="307738"/>
          </a:xfrm>
          <a:effectLst>
            <a:outerShdw blurRad="12700" dir="4140000" algn="ctr" rotWithShape="0">
              <a:srgbClr val="000000">
                <a:alpha val="21000"/>
              </a:srgbClr>
            </a:outerShdw>
          </a:effectLst>
        </p:grpSpPr>
        <p:sp>
          <p:nvSpPr>
            <p:cNvPr id="135" name="Oval 134">
              <a:extLst>
                <a:ext uri="{FF2B5EF4-FFF2-40B4-BE49-F238E27FC236}">
                  <a16:creationId xmlns:a16="http://schemas.microsoft.com/office/drawing/2014/main" id="{3DCEBD31-EC51-462C-A249-58D34C4BDB1E}"/>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6" name="TextBox 135">
              <a:extLst>
                <a:ext uri="{FF2B5EF4-FFF2-40B4-BE49-F238E27FC236}">
                  <a16:creationId xmlns:a16="http://schemas.microsoft.com/office/drawing/2014/main" id="{5651E1E8-2D67-4FEC-B406-ADB773D69D1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7" name="Group 136">
            <a:extLst>
              <a:ext uri="{FF2B5EF4-FFF2-40B4-BE49-F238E27FC236}">
                <a16:creationId xmlns:a16="http://schemas.microsoft.com/office/drawing/2014/main" id="{91935760-F1C6-47C6-AA2E-A8E49FDDD3A7}"/>
              </a:ext>
            </a:extLst>
          </p:cNvPr>
          <p:cNvGrpSpPr/>
          <p:nvPr/>
        </p:nvGrpSpPr>
        <p:grpSpPr>
          <a:xfrm>
            <a:off x="2256397" y="5550034"/>
            <a:ext cx="369998" cy="307738"/>
            <a:chOff x="2314065" y="3052881"/>
            <a:chExt cx="369998" cy="307738"/>
          </a:xfrm>
          <a:effectLst>
            <a:outerShdw blurRad="12700" dir="4140000" algn="ctr" rotWithShape="0">
              <a:srgbClr val="000000">
                <a:alpha val="21000"/>
              </a:srgbClr>
            </a:outerShdw>
          </a:effectLst>
        </p:grpSpPr>
        <p:sp>
          <p:nvSpPr>
            <p:cNvPr id="138" name="Oval 137">
              <a:extLst>
                <a:ext uri="{FF2B5EF4-FFF2-40B4-BE49-F238E27FC236}">
                  <a16:creationId xmlns:a16="http://schemas.microsoft.com/office/drawing/2014/main" id="{D32C107B-728F-46B9-B293-58DDCC30157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9" name="TextBox 138">
              <a:extLst>
                <a:ext uri="{FF2B5EF4-FFF2-40B4-BE49-F238E27FC236}">
                  <a16:creationId xmlns:a16="http://schemas.microsoft.com/office/drawing/2014/main" id="{E93403AB-12DF-4856-B7C0-AB8D7800BFD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104" name="TextBox 103">
            <a:extLst>
              <a:ext uri="{FF2B5EF4-FFF2-40B4-BE49-F238E27FC236}">
                <a16:creationId xmlns:a16="http://schemas.microsoft.com/office/drawing/2014/main" id="{EACA030A-D2B9-46DD-92E5-B77AD1CB0F18}"/>
              </a:ext>
            </a:extLst>
          </p:cNvPr>
          <p:cNvSpPr txBox="1"/>
          <p:nvPr/>
        </p:nvSpPr>
        <p:spPr>
          <a:xfrm>
            <a:off x="6256272" y="4800565"/>
            <a:ext cx="355107" cy="400110"/>
          </a:xfrm>
          <a:prstGeom prst="rect">
            <a:avLst/>
          </a:prstGeom>
          <a:noFill/>
        </p:spPr>
        <p:txBody>
          <a:bodyPr wrap="square" rtlCol="0">
            <a:spAutoFit/>
          </a:bodyPr>
          <a:lstStyle/>
          <a:p>
            <a:pPr algn="ctr"/>
            <a:r>
              <a:rPr lang="en-GB" sz="2000" dirty="0">
                <a:solidFill>
                  <a:srgbClr val="E61F67"/>
                </a:solidFill>
              </a:rPr>
              <a:t>8</a:t>
            </a:r>
          </a:p>
        </p:txBody>
      </p:sp>
    </p:spTree>
    <p:extLst>
      <p:ext uri="{BB962C8B-B14F-4D97-AF65-F5344CB8AC3E}">
        <p14:creationId xmlns:p14="http://schemas.microsoft.com/office/powerpoint/2010/main" val="3511598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nodeType="clickEffect">
                                  <p:stCondLst>
                                    <p:cond delay="0"/>
                                  </p:stCondLst>
                                  <p:childTnLst>
                                    <p:animEffect transition="out" filter="fade">
                                      <p:cBhvr>
                                        <p:cTn id="13" dur="300" tmFilter="0, 0; .2, .5; .8, .5; 1, 0"/>
                                        <p:tgtEl>
                                          <p:spTgt spid="65"/>
                                        </p:tgtEl>
                                      </p:cBhvr>
                                    </p:animEffect>
                                    <p:animScale>
                                      <p:cBhvr>
                                        <p:cTn id="14" dur="150" autoRev="1" fill="hold"/>
                                        <p:tgtEl>
                                          <p:spTgt spid="65"/>
                                        </p:tgtEl>
                                      </p:cBhvr>
                                      <p:by x="105000" y="105000"/>
                                    </p:animScale>
                                  </p:childTnLst>
                                </p:cTn>
                              </p:par>
                            </p:childTnLst>
                          </p:cTn>
                        </p:par>
                        <p:par>
                          <p:cTn id="15" fill="hold">
                            <p:stCondLst>
                              <p:cond delay="300"/>
                            </p:stCondLst>
                            <p:childTnLst>
                              <p:par>
                                <p:cTn id="16" presetID="26" presetClass="emph" presetSubtype="0" fill="hold" nodeType="afterEffect">
                                  <p:stCondLst>
                                    <p:cond delay="0"/>
                                  </p:stCondLst>
                                  <p:childTnLst>
                                    <p:animEffect transition="out" filter="fade">
                                      <p:cBhvr>
                                        <p:cTn id="17" dur="300" tmFilter="0, 0; .2, .5; .8, .5; 1, 0"/>
                                        <p:tgtEl>
                                          <p:spTgt spid="97"/>
                                        </p:tgtEl>
                                      </p:cBhvr>
                                    </p:animEffect>
                                    <p:animScale>
                                      <p:cBhvr>
                                        <p:cTn id="18" dur="150" autoRev="1" fill="hold"/>
                                        <p:tgtEl>
                                          <p:spTgt spid="97"/>
                                        </p:tgtEl>
                                      </p:cBhvr>
                                      <p:by x="105000" y="105000"/>
                                    </p:animScale>
                                  </p:childTnLst>
                                </p:cTn>
                              </p:par>
                            </p:childTnLst>
                          </p:cTn>
                        </p:par>
                        <p:par>
                          <p:cTn id="19" fill="hold">
                            <p:stCondLst>
                              <p:cond delay="600"/>
                            </p:stCondLst>
                            <p:childTnLst>
                              <p:par>
                                <p:cTn id="20" presetID="26" presetClass="emph" presetSubtype="0" fill="hold" nodeType="afterEffect">
                                  <p:stCondLst>
                                    <p:cond delay="0"/>
                                  </p:stCondLst>
                                  <p:childTnLst>
                                    <p:animEffect transition="out" filter="fade">
                                      <p:cBhvr>
                                        <p:cTn id="21" dur="300" tmFilter="0, 0; .2, .5; .8, .5; 1, 0"/>
                                        <p:tgtEl>
                                          <p:spTgt spid="100"/>
                                        </p:tgtEl>
                                      </p:cBhvr>
                                    </p:animEffect>
                                    <p:animScale>
                                      <p:cBhvr>
                                        <p:cTn id="22" dur="150" autoRev="1" fill="hold"/>
                                        <p:tgtEl>
                                          <p:spTgt spid="100"/>
                                        </p:tgtEl>
                                      </p:cBhvr>
                                      <p:by x="105000" y="105000"/>
                                    </p:animScale>
                                  </p:childTnLst>
                                </p:cTn>
                              </p:par>
                            </p:childTnLst>
                          </p:cTn>
                        </p:par>
                        <p:par>
                          <p:cTn id="23" fill="hold">
                            <p:stCondLst>
                              <p:cond delay="900"/>
                            </p:stCondLst>
                            <p:childTnLst>
                              <p:par>
                                <p:cTn id="24" presetID="26" presetClass="emph" presetSubtype="0" fill="hold" nodeType="afterEffect">
                                  <p:stCondLst>
                                    <p:cond delay="0"/>
                                  </p:stCondLst>
                                  <p:childTnLst>
                                    <p:animEffect transition="out" filter="fade">
                                      <p:cBhvr>
                                        <p:cTn id="25" dur="300" tmFilter="0, 0; .2, .5; .8, .5; 1, 0"/>
                                        <p:tgtEl>
                                          <p:spTgt spid="118"/>
                                        </p:tgtEl>
                                      </p:cBhvr>
                                    </p:animEffect>
                                    <p:animScale>
                                      <p:cBhvr>
                                        <p:cTn id="26" dur="150" autoRev="1" fill="hold"/>
                                        <p:tgtEl>
                                          <p:spTgt spid="118"/>
                                        </p:tgtEl>
                                      </p:cBhvr>
                                      <p:by x="105000" y="105000"/>
                                    </p:animScale>
                                  </p:childTnLst>
                                </p:cTn>
                              </p:par>
                            </p:childTnLst>
                          </p:cTn>
                        </p:par>
                        <p:par>
                          <p:cTn id="27" fill="hold">
                            <p:stCondLst>
                              <p:cond delay="1200"/>
                            </p:stCondLst>
                            <p:childTnLst>
                              <p:par>
                                <p:cTn id="28" presetID="26" presetClass="emph" presetSubtype="0" fill="hold" nodeType="afterEffect">
                                  <p:stCondLst>
                                    <p:cond delay="0"/>
                                  </p:stCondLst>
                                  <p:childTnLst>
                                    <p:animEffect transition="out" filter="fade">
                                      <p:cBhvr>
                                        <p:cTn id="29" dur="300" tmFilter="0, 0; .2, .5; .8, .5; 1, 0"/>
                                        <p:tgtEl>
                                          <p:spTgt spid="123"/>
                                        </p:tgtEl>
                                      </p:cBhvr>
                                    </p:animEffect>
                                    <p:animScale>
                                      <p:cBhvr>
                                        <p:cTn id="30" dur="150" autoRev="1" fill="hold"/>
                                        <p:tgtEl>
                                          <p:spTgt spid="123"/>
                                        </p:tgtEl>
                                      </p:cBhvr>
                                      <p:by x="105000" y="105000"/>
                                    </p:animScale>
                                  </p:childTnLst>
                                </p:cTn>
                              </p:par>
                            </p:childTnLst>
                          </p:cTn>
                        </p:par>
                        <p:par>
                          <p:cTn id="31" fill="hold">
                            <p:stCondLst>
                              <p:cond delay="1500"/>
                            </p:stCondLst>
                            <p:childTnLst>
                              <p:par>
                                <p:cTn id="32" presetID="26" presetClass="emph" presetSubtype="0" fill="hold" nodeType="afterEffect">
                                  <p:stCondLst>
                                    <p:cond delay="0"/>
                                  </p:stCondLst>
                                  <p:childTnLst>
                                    <p:animEffect transition="out" filter="fade">
                                      <p:cBhvr>
                                        <p:cTn id="33" dur="300" tmFilter="0, 0; .2, .5; .8, .5; 1, 0"/>
                                        <p:tgtEl>
                                          <p:spTgt spid="126"/>
                                        </p:tgtEl>
                                      </p:cBhvr>
                                    </p:animEffect>
                                    <p:animScale>
                                      <p:cBhvr>
                                        <p:cTn id="34" dur="150" autoRev="1" fill="hold"/>
                                        <p:tgtEl>
                                          <p:spTgt spid="126"/>
                                        </p:tgtEl>
                                      </p:cBhvr>
                                      <p:by x="105000" y="105000"/>
                                    </p:animScale>
                                  </p:childTnLst>
                                </p:cTn>
                              </p:par>
                            </p:childTnLst>
                          </p:cTn>
                        </p:par>
                        <p:par>
                          <p:cTn id="35" fill="hold">
                            <p:stCondLst>
                              <p:cond delay="1800"/>
                            </p:stCondLst>
                            <p:childTnLst>
                              <p:par>
                                <p:cTn id="36" presetID="26" presetClass="emph" presetSubtype="0" fill="hold" nodeType="afterEffect">
                                  <p:stCondLst>
                                    <p:cond delay="0"/>
                                  </p:stCondLst>
                                  <p:childTnLst>
                                    <p:animEffect transition="out" filter="fade">
                                      <p:cBhvr>
                                        <p:cTn id="37" dur="300" tmFilter="0, 0; .2, .5; .8, .5; 1, 0"/>
                                        <p:tgtEl>
                                          <p:spTgt spid="129"/>
                                        </p:tgtEl>
                                      </p:cBhvr>
                                    </p:animEffect>
                                    <p:animScale>
                                      <p:cBhvr>
                                        <p:cTn id="38" dur="150" autoRev="1" fill="hold"/>
                                        <p:tgtEl>
                                          <p:spTgt spid="129"/>
                                        </p:tgtEl>
                                      </p:cBhvr>
                                      <p:by x="105000" y="105000"/>
                                    </p:animScale>
                                  </p:childTnLst>
                                </p:cTn>
                              </p:par>
                            </p:childTnLst>
                          </p:cTn>
                        </p:par>
                        <p:par>
                          <p:cTn id="39" fill="hold">
                            <p:stCondLst>
                              <p:cond delay="2100"/>
                            </p:stCondLst>
                            <p:childTnLst>
                              <p:par>
                                <p:cTn id="40" presetID="26" presetClass="emph" presetSubtype="0" fill="hold" nodeType="afterEffect">
                                  <p:stCondLst>
                                    <p:cond delay="0"/>
                                  </p:stCondLst>
                                  <p:childTnLst>
                                    <p:animEffect transition="out" filter="fade">
                                      <p:cBhvr>
                                        <p:cTn id="41" dur="300" tmFilter="0, 0; .2, .5; .8, .5; 1, 0"/>
                                        <p:tgtEl>
                                          <p:spTgt spid="152"/>
                                        </p:tgtEl>
                                      </p:cBhvr>
                                    </p:animEffect>
                                    <p:animScale>
                                      <p:cBhvr>
                                        <p:cTn id="42" dur="150" autoRev="1" fill="hold"/>
                                        <p:tgtEl>
                                          <p:spTgt spid="152"/>
                                        </p:tgtEl>
                                      </p:cBhvr>
                                      <p:by x="105000" y="105000"/>
                                    </p:animScale>
                                  </p:childTnLst>
                                </p:cTn>
                              </p:par>
                            </p:childTnLst>
                          </p:cTn>
                        </p:par>
                        <p:par>
                          <p:cTn id="43" fill="hold">
                            <p:stCondLst>
                              <p:cond delay="2400"/>
                            </p:stCondLst>
                            <p:childTnLst>
                              <p:par>
                                <p:cTn id="44" presetID="10" presetClass="entr" presetSubtype="0" fill="hold" grpId="0" nodeType="afterEffect">
                                  <p:stCondLst>
                                    <p:cond delay="0"/>
                                  </p:stCondLst>
                                  <p:childTnLst>
                                    <p:set>
                                      <p:cBhvr>
                                        <p:cTn id="45" dur="1" fill="hold">
                                          <p:stCondLst>
                                            <p:cond delay="0"/>
                                          </p:stCondLst>
                                        </p:cTn>
                                        <p:tgtEl>
                                          <p:spTgt spid="104"/>
                                        </p:tgtEl>
                                        <p:attrNameLst>
                                          <p:attrName>style.visibility</p:attrName>
                                        </p:attrNameLst>
                                      </p:cBhvr>
                                      <p:to>
                                        <p:strVal val="visible"/>
                                      </p:to>
                                    </p:set>
                                    <p:animEffect transition="in" filter="fade">
                                      <p:cBhvr>
                                        <p:cTn id="46" dur="5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10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Picture 7" descr="A picture containing outdoor, water, small, large&#10;&#10;Description automatically generated">
            <a:extLst>
              <a:ext uri="{FF2B5EF4-FFF2-40B4-BE49-F238E27FC236}">
                <a16:creationId xmlns:a16="http://schemas.microsoft.com/office/drawing/2014/main" id="{96CD0022-AD67-4FBA-94FF-FDB997B8F6C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b="15639"/>
          <a:stretch>
            <a:fillRect/>
          </a:stretch>
        </p:blipFill>
        <p:spPr bwMode="auto">
          <a:xfrm>
            <a:off x="755650" y="1539875"/>
            <a:ext cx="7632700"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 name="TextBox 65">
            <a:extLst>
              <a:ext uri="{FF2B5EF4-FFF2-40B4-BE49-F238E27FC236}">
                <a16:creationId xmlns:a16="http://schemas.microsoft.com/office/drawing/2014/main" id="{414B46E8-5262-4D59-98DC-C0B6DE14E40E}"/>
              </a:ext>
            </a:extLst>
          </p:cNvPr>
          <p:cNvSpPr txBox="1"/>
          <p:nvPr/>
        </p:nvSpPr>
        <p:spPr>
          <a:xfrm>
            <a:off x="993928" y="1633847"/>
            <a:ext cx="7169573" cy="1326105"/>
          </a:xfrm>
          <a:prstGeom prst="rect">
            <a:avLst/>
          </a:prstGeom>
          <a:solidFill>
            <a:srgbClr val="AFDEF8"/>
          </a:solidFill>
        </p:spPr>
        <p:txBody>
          <a:bodyPr wrap="square" lIns="108000" tIns="108000" rIns="108000" bIns="108000" rtlCol="0">
            <a:spAutoFit/>
          </a:bodyPr>
          <a:lstStyle/>
          <a:p>
            <a:r>
              <a:rPr lang="en-GB" dirty="0"/>
              <a:t>Next, we add the tens. </a:t>
            </a:r>
            <a:r>
              <a:rPr lang="en-GB" b="1" dirty="0"/>
              <a:t>5 tens add 7 tens equals 12 tens</a:t>
            </a:r>
            <a:r>
              <a:rPr lang="en-GB" dirty="0"/>
              <a:t>. We need to regroup 10 tens for 1 hundred. We put the regrouped hundred into the hundreds column. This leaves us with 2 tens in the tens column. We write the total of the tens column in the answer box.</a:t>
            </a:r>
          </a:p>
        </p:txBody>
      </p:sp>
      <p:pic>
        <p:nvPicPr>
          <p:cNvPr id="81" name="Picture 80" descr="A close up of a logo&#10;&#10;Description automatically generated">
            <a:extLst>
              <a:ext uri="{FF2B5EF4-FFF2-40B4-BE49-F238E27FC236}">
                <a16:creationId xmlns:a16="http://schemas.microsoft.com/office/drawing/2014/main" id="{4966B3D7-EF38-4E36-84D2-04FD272CF3F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8250"/>
          <a:stretch/>
        </p:blipFill>
        <p:spPr>
          <a:xfrm>
            <a:off x="5031556" y="5328789"/>
            <a:ext cx="1285875" cy="764036"/>
          </a:xfrm>
          <a:prstGeom prst="rect">
            <a:avLst/>
          </a:prstGeom>
        </p:spPr>
      </p:pic>
      <p:sp>
        <p:nvSpPr>
          <p:cNvPr id="83" name="Freeform: Shape 82">
            <a:extLst>
              <a:ext uri="{FF2B5EF4-FFF2-40B4-BE49-F238E27FC236}">
                <a16:creationId xmlns:a16="http://schemas.microsoft.com/office/drawing/2014/main" id="{CA5A3121-10DF-48F5-9C2D-B8215231CEFB}"/>
              </a:ext>
            </a:extLst>
          </p:cNvPr>
          <p:cNvSpPr/>
          <p:nvPr/>
        </p:nvSpPr>
        <p:spPr>
          <a:xfrm>
            <a:off x="7903626" y="2821830"/>
            <a:ext cx="246446" cy="741721"/>
          </a:xfrm>
          <a:custGeom>
            <a:avLst/>
            <a:gdLst>
              <a:gd name="connsiteX0" fmla="*/ 8321 w 246446"/>
              <a:gd name="connsiteY0" fmla="*/ 27346 h 741721"/>
              <a:gd name="connsiteX1" fmla="*/ 113096 w 246446"/>
              <a:gd name="connsiteY1" fmla="*/ 36871 h 741721"/>
              <a:gd name="connsiteX2" fmla="*/ 132146 w 246446"/>
              <a:gd name="connsiteY2" fmla="*/ 65446 h 741721"/>
              <a:gd name="connsiteX3" fmla="*/ 151196 w 246446"/>
              <a:gd name="connsiteY3" fmla="*/ 170221 h 741721"/>
              <a:gd name="connsiteX4" fmla="*/ 160721 w 246446"/>
              <a:gd name="connsiteY4" fmla="*/ 198796 h 741721"/>
              <a:gd name="connsiteX5" fmla="*/ 179771 w 246446"/>
              <a:gd name="connsiteY5" fmla="*/ 227371 h 741721"/>
              <a:gd name="connsiteX6" fmla="*/ 198821 w 246446"/>
              <a:gd name="connsiteY6" fmla="*/ 379771 h 741721"/>
              <a:gd name="connsiteX7" fmla="*/ 227396 w 246446"/>
              <a:gd name="connsiteY7" fmla="*/ 522646 h 741721"/>
              <a:gd name="connsiteX8" fmla="*/ 246446 w 246446"/>
              <a:gd name="connsiteY8" fmla="*/ 675046 h 741721"/>
              <a:gd name="connsiteX9" fmla="*/ 236921 w 246446"/>
              <a:gd name="connsiteY9" fmla="*/ 722671 h 741721"/>
              <a:gd name="connsiteX10" fmla="*/ 208346 w 246446"/>
              <a:gd name="connsiteY10" fmla="*/ 732196 h 741721"/>
              <a:gd name="connsiteX11" fmla="*/ 170246 w 246446"/>
              <a:gd name="connsiteY11" fmla="*/ 741721 h 741721"/>
              <a:gd name="connsiteX12" fmla="*/ 113096 w 246446"/>
              <a:gd name="connsiteY12" fmla="*/ 722671 h 741721"/>
              <a:gd name="connsiteX13" fmla="*/ 94046 w 246446"/>
              <a:gd name="connsiteY13" fmla="*/ 694096 h 741721"/>
              <a:gd name="connsiteX14" fmla="*/ 55946 w 246446"/>
              <a:gd name="connsiteY14" fmla="*/ 617896 h 741721"/>
              <a:gd name="connsiteX15" fmla="*/ 27371 w 246446"/>
              <a:gd name="connsiteY15" fmla="*/ 532171 h 741721"/>
              <a:gd name="connsiteX16" fmla="*/ 8321 w 246446"/>
              <a:gd name="connsiteY16" fmla="*/ 408346 h 741721"/>
              <a:gd name="connsiteX17" fmla="*/ 8321 w 246446"/>
              <a:gd name="connsiteY17" fmla="*/ 27346 h 74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46446" h="741721">
                <a:moveTo>
                  <a:pt x="8321" y="27346"/>
                </a:moveTo>
                <a:cubicBezTo>
                  <a:pt x="25783" y="-34566"/>
                  <a:pt x="79578" y="26558"/>
                  <a:pt x="113096" y="36871"/>
                </a:cubicBezTo>
                <a:cubicBezTo>
                  <a:pt x="124037" y="40238"/>
                  <a:pt x="129001" y="54439"/>
                  <a:pt x="132146" y="65446"/>
                </a:cubicBezTo>
                <a:cubicBezTo>
                  <a:pt x="141898" y="99578"/>
                  <a:pt x="143758" y="135511"/>
                  <a:pt x="151196" y="170221"/>
                </a:cubicBezTo>
                <a:cubicBezTo>
                  <a:pt x="153300" y="180038"/>
                  <a:pt x="156231" y="189816"/>
                  <a:pt x="160721" y="198796"/>
                </a:cubicBezTo>
                <a:cubicBezTo>
                  <a:pt x="165841" y="209035"/>
                  <a:pt x="173421" y="217846"/>
                  <a:pt x="179771" y="227371"/>
                </a:cubicBezTo>
                <a:cubicBezTo>
                  <a:pt x="186121" y="278171"/>
                  <a:pt x="188781" y="329570"/>
                  <a:pt x="198821" y="379771"/>
                </a:cubicBezTo>
                <a:cubicBezTo>
                  <a:pt x="208346" y="427396"/>
                  <a:pt x="222563" y="474319"/>
                  <a:pt x="227396" y="522646"/>
                </a:cubicBezTo>
                <a:cubicBezTo>
                  <a:pt x="238843" y="637113"/>
                  <a:pt x="231675" y="586422"/>
                  <a:pt x="246446" y="675046"/>
                </a:cubicBezTo>
                <a:cubicBezTo>
                  <a:pt x="243271" y="690921"/>
                  <a:pt x="245901" y="709201"/>
                  <a:pt x="236921" y="722671"/>
                </a:cubicBezTo>
                <a:cubicBezTo>
                  <a:pt x="231352" y="731025"/>
                  <a:pt x="218000" y="729438"/>
                  <a:pt x="208346" y="732196"/>
                </a:cubicBezTo>
                <a:cubicBezTo>
                  <a:pt x="195759" y="735792"/>
                  <a:pt x="182946" y="738546"/>
                  <a:pt x="170246" y="741721"/>
                </a:cubicBezTo>
                <a:cubicBezTo>
                  <a:pt x="151196" y="735371"/>
                  <a:pt x="130124" y="733314"/>
                  <a:pt x="113096" y="722671"/>
                </a:cubicBezTo>
                <a:cubicBezTo>
                  <a:pt x="103388" y="716604"/>
                  <a:pt x="99528" y="704146"/>
                  <a:pt x="94046" y="694096"/>
                </a:cubicBezTo>
                <a:cubicBezTo>
                  <a:pt x="80448" y="669165"/>
                  <a:pt x="64926" y="644837"/>
                  <a:pt x="55946" y="617896"/>
                </a:cubicBezTo>
                <a:lnTo>
                  <a:pt x="27371" y="532171"/>
                </a:lnTo>
                <a:cubicBezTo>
                  <a:pt x="21021" y="490896"/>
                  <a:pt x="9173" y="450098"/>
                  <a:pt x="8321" y="408346"/>
                </a:cubicBezTo>
                <a:cubicBezTo>
                  <a:pt x="5923" y="290853"/>
                  <a:pt x="-9141" y="89258"/>
                  <a:pt x="8321" y="27346"/>
                </a:cubicBezTo>
                <a:close/>
              </a:path>
            </a:pathLst>
          </a:custGeom>
          <a:solidFill>
            <a:schemeClr val="bg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5" name="Picture 84">
            <a:extLst>
              <a:ext uri="{FF2B5EF4-FFF2-40B4-BE49-F238E27FC236}">
                <a16:creationId xmlns:a16="http://schemas.microsoft.com/office/drawing/2014/main" id="{EDE9D09D-489D-4451-8F0E-FBFBE8C8B919}"/>
              </a:ext>
            </a:extLst>
          </p:cNvPr>
          <p:cNvPicPr>
            <a:picLocks noChangeAspect="1"/>
          </p:cNvPicPr>
          <p:nvPr/>
        </p:nvPicPr>
        <p:blipFill rotWithShape="1">
          <a:blip r:embed="rId4"/>
          <a:srcRect l="18686" b="6685"/>
          <a:stretch/>
        </p:blipFill>
        <p:spPr>
          <a:xfrm>
            <a:off x="4590468" y="2774596"/>
            <a:ext cx="3499896" cy="1484808"/>
          </a:xfrm>
          <a:prstGeom prst="rect">
            <a:avLst/>
          </a:prstGeom>
        </p:spPr>
      </p:pic>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latin typeface="+mn-lt"/>
              </a:rPr>
              <a:t>Column Addition</a:t>
            </a:r>
            <a:endParaRPr lang="en-GB" sz="4000" b="1" dirty="0">
              <a:latin typeface="+mn-lt"/>
            </a:endParaRP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extLst>
              <p:ext uri="{D42A27DB-BD31-4B8C-83A1-F6EECF244321}">
                <p14:modId xmlns:p14="http://schemas.microsoft.com/office/powerpoint/2010/main" val="2522342780"/>
              </p:ext>
            </p:extLst>
          </p:nvPr>
        </p:nvGraphicFramePr>
        <p:xfrm>
          <a:off x="997955" y="3293665"/>
          <a:ext cx="3592512" cy="2470150"/>
        </p:xfrm>
        <a:graphic>
          <a:graphicData uri="http://schemas.openxmlformats.org/drawingml/2006/table">
            <a:tbl>
              <a:tblPr>
                <a:noFill/>
              </a:tblPr>
              <a:tblGrid>
                <a:gridCol w="1197504">
                  <a:extLst>
                    <a:ext uri="{9D8B030D-6E8A-4147-A177-3AD203B41FA5}">
                      <a16:colId xmlns:a16="http://schemas.microsoft.com/office/drawing/2014/main" val="20000"/>
                    </a:ext>
                  </a:extLst>
                </a:gridCol>
                <a:gridCol w="1197504">
                  <a:extLst>
                    <a:ext uri="{9D8B030D-6E8A-4147-A177-3AD203B41FA5}">
                      <a16:colId xmlns:a16="http://schemas.microsoft.com/office/drawing/2014/main" val="20001"/>
                    </a:ext>
                  </a:extLst>
                </a:gridCol>
                <a:gridCol w="1197504">
                  <a:extLst>
                    <a:ext uri="{9D8B030D-6E8A-4147-A177-3AD203B41FA5}">
                      <a16:colId xmlns:a16="http://schemas.microsoft.com/office/drawing/2014/main" val="20002"/>
                    </a:ext>
                  </a:extLst>
                </a:gridCol>
              </a:tblGrid>
              <a:tr h="457422">
                <a:tc>
                  <a:txBody>
                    <a:bodyPr/>
                    <a:lstStyle/>
                    <a:p>
                      <a:pPr marL="0" lvl="0" indent="0" algn="ctr" rtl="0">
                        <a:spcBef>
                          <a:spcPts val="0"/>
                        </a:spcBef>
                        <a:spcAft>
                          <a:spcPts val="0"/>
                        </a:spcAft>
                        <a:buNone/>
                      </a:pPr>
                      <a:r>
                        <a:rPr lang="en-US" sz="1800" b="1"/>
                        <a:t>100s</a:t>
                      </a:r>
                      <a:endParaRPr sz="1800" b="1"/>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1006364">
                <a:tc>
                  <a:txBody>
                    <a:bodyPr/>
                    <a:lstStyle/>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1006364">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extLst>
              <p:ext uri="{D42A27DB-BD31-4B8C-83A1-F6EECF244321}">
                <p14:modId xmlns:p14="http://schemas.microsoft.com/office/powerpoint/2010/main" val="1791596895"/>
              </p:ext>
            </p:extLst>
          </p:nvPr>
        </p:nvGraphicFramePr>
        <p:xfrm>
          <a:off x="4748026" y="3506050"/>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02" name="TextBox 101">
            <a:extLst>
              <a:ext uri="{FF2B5EF4-FFF2-40B4-BE49-F238E27FC236}">
                <a16:creationId xmlns:a16="http://schemas.microsoft.com/office/drawing/2014/main" id="{F22D0386-03DF-4F86-AAB3-A240C3BC74D1}"/>
              </a:ext>
            </a:extLst>
          </p:cNvPr>
          <p:cNvSpPr txBox="1"/>
          <p:nvPr/>
        </p:nvSpPr>
        <p:spPr>
          <a:xfrm>
            <a:off x="7111353" y="3272855"/>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153 + 475</a:t>
            </a:r>
          </a:p>
        </p:txBody>
      </p:sp>
      <p:pic>
        <p:nvPicPr>
          <p:cNvPr id="77" name="Picture 12" descr="A close up&#10;&#10;Description automatically generated">
            <a:extLst>
              <a:ext uri="{FF2B5EF4-FFF2-40B4-BE49-F238E27FC236}">
                <a16:creationId xmlns:a16="http://schemas.microsoft.com/office/drawing/2014/main" id="{B289F897-D25A-4BDC-9B59-1D34A4BDEF22}"/>
              </a:ext>
            </a:extLst>
          </p:cNvPr>
          <p:cNvPicPr>
            <a:picLocks noChangeAspect="1" noChangeArrowheads="1"/>
          </p:cNvPicPr>
          <p:nvPr/>
        </p:nvPicPr>
        <p:blipFill rotWithShape="1">
          <a:blip r:embed="rId12" cstate="screen">
            <a:extLst>
              <a:ext uri="{28A0092B-C50C-407E-A947-70E740481C1C}">
                <a14:useLocalDpi xmlns:a14="http://schemas.microsoft.com/office/drawing/2010/main"/>
              </a:ext>
            </a:extLst>
          </a:blip>
          <a:srcRect r="45962" b="11622"/>
          <a:stretch/>
        </p:blipFill>
        <p:spPr bwMode="auto">
          <a:xfrm>
            <a:off x="6651919" y="3695111"/>
            <a:ext cx="1739731" cy="2397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9" name="Group 58">
            <a:extLst>
              <a:ext uri="{FF2B5EF4-FFF2-40B4-BE49-F238E27FC236}">
                <a16:creationId xmlns:a16="http://schemas.microsoft.com/office/drawing/2014/main" id="{1344CEA0-D094-447E-88B9-1BD2AD2C386D}"/>
              </a:ext>
            </a:extLst>
          </p:cNvPr>
          <p:cNvGrpSpPr/>
          <p:nvPr/>
        </p:nvGrpSpPr>
        <p:grpSpPr>
          <a:xfrm>
            <a:off x="2248224" y="3831307"/>
            <a:ext cx="369998" cy="307738"/>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980058" y="3810687"/>
            <a:ext cx="446198" cy="307738"/>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65" name="Group 64">
            <a:extLst>
              <a:ext uri="{FF2B5EF4-FFF2-40B4-BE49-F238E27FC236}">
                <a16:creationId xmlns:a16="http://schemas.microsoft.com/office/drawing/2014/main" id="{56A23C9E-1F37-423B-BCD6-122CFFE0D145}"/>
              </a:ext>
            </a:extLst>
          </p:cNvPr>
          <p:cNvGrpSpPr/>
          <p:nvPr/>
        </p:nvGrpSpPr>
        <p:grpSpPr bwMode="auto">
          <a:xfrm>
            <a:off x="3452753" y="3859541"/>
            <a:ext cx="269671" cy="272800"/>
            <a:chOff x="2361864" y="3068569"/>
            <a:chExt cx="269638" cy="273000"/>
          </a:xfrm>
          <a:effectLst>
            <a:outerShdw blurRad="12700" dir="4140000" algn="ctr" rotWithShape="0">
              <a:srgbClr val="000000">
                <a:alpha val="21000"/>
              </a:srgbClr>
            </a:outerShdw>
          </a:effectLst>
        </p:grpSpPr>
        <p:sp>
          <p:nvSpPr>
            <p:cNvPr id="67" name="Oval 66">
              <a:extLst>
                <a:ext uri="{FF2B5EF4-FFF2-40B4-BE49-F238E27FC236}">
                  <a16:creationId xmlns:a16="http://schemas.microsoft.com/office/drawing/2014/main" id="{2B00D7AF-2C8F-42D9-80F3-AA53798E702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8" name="TextBox 67">
              <a:extLst>
                <a:ext uri="{FF2B5EF4-FFF2-40B4-BE49-F238E27FC236}">
                  <a16:creationId xmlns:a16="http://schemas.microsoft.com/office/drawing/2014/main" id="{15FC397C-33D7-40A4-B1AD-C30CA2B1578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3" name="Group 72">
            <a:extLst>
              <a:ext uri="{FF2B5EF4-FFF2-40B4-BE49-F238E27FC236}">
                <a16:creationId xmlns:a16="http://schemas.microsoft.com/office/drawing/2014/main" id="{68F35986-973C-42D1-A2FA-F5B4CFA5627A}"/>
              </a:ext>
            </a:extLst>
          </p:cNvPr>
          <p:cNvGrpSpPr/>
          <p:nvPr/>
        </p:nvGrpSpPr>
        <p:grpSpPr>
          <a:xfrm>
            <a:off x="985535" y="4813864"/>
            <a:ext cx="446198" cy="307738"/>
            <a:chOff x="2279393" y="3052881"/>
            <a:chExt cx="446198" cy="307738"/>
          </a:xfrm>
          <a:effectLst>
            <a:outerShdw blurRad="25400" dir="4140000" algn="ctr" rotWithShape="0">
              <a:srgbClr val="000000">
                <a:alpha val="21000"/>
              </a:srgbClr>
            </a:outerShdw>
          </a:effectLst>
        </p:grpSpPr>
        <p:sp>
          <p:nvSpPr>
            <p:cNvPr id="74" name="Oval 73">
              <a:extLst>
                <a:ext uri="{FF2B5EF4-FFF2-40B4-BE49-F238E27FC236}">
                  <a16:creationId xmlns:a16="http://schemas.microsoft.com/office/drawing/2014/main" id="{90A5B547-4F2C-4621-A8C6-BEEDE6D05A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6" name="TextBox 75">
              <a:extLst>
                <a:ext uri="{FF2B5EF4-FFF2-40B4-BE49-F238E27FC236}">
                  <a16:creationId xmlns:a16="http://schemas.microsoft.com/office/drawing/2014/main" id="{C530F747-8A34-4F65-A4C2-52B8A7E47A3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8" name="Group 77">
            <a:extLst>
              <a:ext uri="{FF2B5EF4-FFF2-40B4-BE49-F238E27FC236}">
                <a16:creationId xmlns:a16="http://schemas.microsoft.com/office/drawing/2014/main" id="{EA1B0817-608A-4FFB-9C52-01BB3E65E501}"/>
              </a:ext>
            </a:extLst>
          </p:cNvPr>
          <p:cNvGrpSpPr/>
          <p:nvPr/>
        </p:nvGrpSpPr>
        <p:grpSpPr>
          <a:xfrm>
            <a:off x="1337394" y="4813864"/>
            <a:ext cx="446198" cy="307738"/>
            <a:chOff x="2279393" y="3052881"/>
            <a:chExt cx="446198" cy="307738"/>
          </a:xfrm>
          <a:effectLst>
            <a:outerShdw blurRad="25400" dir="4140000" algn="ctr" rotWithShape="0">
              <a:srgbClr val="000000">
                <a:alpha val="21000"/>
              </a:srgbClr>
            </a:outerShdw>
          </a:effectLst>
        </p:grpSpPr>
        <p:sp>
          <p:nvSpPr>
            <p:cNvPr id="80" name="Oval 79">
              <a:extLst>
                <a:ext uri="{FF2B5EF4-FFF2-40B4-BE49-F238E27FC236}">
                  <a16:creationId xmlns:a16="http://schemas.microsoft.com/office/drawing/2014/main" id="{217BD078-644D-4A5F-8353-01AB842D9737}"/>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 name="TextBox 81">
              <a:extLst>
                <a:ext uri="{FF2B5EF4-FFF2-40B4-BE49-F238E27FC236}">
                  <a16:creationId xmlns:a16="http://schemas.microsoft.com/office/drawing/2014/main" id="{C129057C-8AD0-4102-827D-89DF65CFAC94}"/>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4" name="Group 83">
            <a:extLst>
              <a:ext uri="{FF2B5EF4-FFF2-40B4-BE49-F238E27FC236}">
                <a16:creationId xmlns:a16="http://schemas.microsoft.com/office/drawing/2014/main" id="{FF526AD8-C3B8-484C-9D52-2F0BEFC6CBD3}"/>
              </a:ext>
            </a:extLst>
          </p:cNvPr>
          <p:cNvGrpSpPr/>
          <p:nvPr/>
        </p:nvGrpSpPr>
        <p:grpSpPr>
          <a:xfrm>
            <a:off x="1694678" y="4813864"/>
            <a:ext cx="446198" cy="307738"/>
            <a:chOff x="2279393" y="3052881"/>
            <a:chExt cx="446198" cy="307738"/>
          </a:xfrm>
          <a:effectLst>
            <a:outerShdw blurRad="25400" dir="4140000" algn="ctr" rotWithShape="0">
              <a:srgbClr val="000000">
                <a:alpha val="21000"/>
              </a:srgbClr>
            </a:outerShdw>
          </a:effectLst>
        </p:grpSpPr>
        <p:sp>
          <p:nvSpPr>
            <p:cNvPr id="86" name="Oval 85">
              <a:extLst>
                <a:ext uri="{FF2B5EF4-FFF2-40B4-BE49-F238E27FC236}">
                  <a16:creationId xmlns:a16="http://schemas.microsoft.com/office/drawing/2014/main" id="{D3145040-5BC8-451C-86DC-C21FBC30F2A2}"/>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7" name="TextBox 86">
              <a:extLst>
                <a:ext uri="{FF2B5EF4-FFF2-40B4-BE49-F238E27FC236}">
                  <a16:creationId xmlns:a16="http://schemas.microsoft.com/office/drawing/2014/main" id="{461E4FEF-1953-4A71-8C52-75FED1F83247}"/>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95001" y="3837048"/>
            <a:ext cx="369998" cy="307738"/>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1" name="Group 90">
            <a:extLst>
              <a:ext uri="{FF2B5EF4-FFF2-40B4-BE49-F238E27FC236}">
                <a16:creationId xmlns:a16="http://schemas.microsoft.com/office/drawing/2014/main" id="{990C3EAA-2BA5-4DCF-943D-C77E58252DB7}"/>
              </a:ext>
            </a:extLst>
          </p:cNvPr>
          <p:cNvGrpSpPr/>
          <p:nvPr/>
        </p:nvGrpSpPr>
        <p:grpSpPr>
          <a:xfrm>
            <a:off x="2239934" y="4182557"/>
            <a:ext cx="369998" cy="307738"/>
            <a:chOff x="2314065" y="3052881"/>
            <a:chExt cx="369998" cy="307738"/>
          </a:xfrm>
          <a:effectLst>
            <a:outerShdw blurRad="12700" dir="4140000" algn="ctr" rotWithShape="0">
              <a:srgbClr val="000000">
                <a:alpha val="21000"/>
              </a:srgbClr>
            </a:outerShdw>
          </a:effectLst>
        </p:grpSpPr>
        <p:sp>
          <p:nvSpPr>
            <p:cNvPr id="92" name="Oval 91">
              <a:extLst>
                <a:ext uri="{FF2B5EF4-FFF2-40B4-BE49-F238E27FC236}">
                  <a16:creationId xmlns:a16="http://schemas.microsoft.com/office/drawing/2014/main" id="{B7FA3553-7D09-4957-A86B-8537CE083315}"/>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TextBox 92">
              <a:extLst>
                <a:ext uri="{FF2B5EF4-FFF2-40B4-BE49-F238E27FC236}">
                  <a16:creationId xmlns:a16="http://schemas.microsoft.com/office/drawing/2014/main" id="{B96A42CE-603B-46BD-BEB2-1F2CE36C500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4" name="Group 93">
            <a:extLst>
              <a:ext uri="{FF2B5EF4-FFF2-40B4-BE49-F238E27FC236}">
                <a16:creationId xmlns:a16="http://schemas.microsoft.com/office/drawing/2014/main" id="{2A68D087-EC6C-4CCF-8FCD-B9FC210E0690}"/>
              </a:ext>
            </a:extLst>
          </p:cNvPr>
          <p:cNvGrpSpPr/>
          <p:nvPr/>
        </p:nvGrpSpPr>
        <p:grpSpPr>
          <a:xfrm>
            <a:off x="2586711" y="4188298"/>
            <a:ext cx="369998" cy="307738"/>
            <a:chOff x="2314065" y="3052881"/>
            <a:chExt cx="369998" cy="307738"/>
          </a:xfrm>
          <a:effectLst>
            <a:outerShdw blurRad="12700" dir="4140000" algn="ctr" rotWithShape="0">
              <a:srgbClr val="000000">
                <a:alpha val="21000"/>
              </a:srgbClr>
            </a:outerShdw>
          </a:effectLst>
        </p:grpSpPr>
        <p:sp>
          <p:nvSpPr>
            <p:cNvPr id="95" name="Oval 94">
              <a:extLst>
                <a:ext uri="{FF2B5EF4-FFF2-40B4-BE49-F238E27FC236}">
                  <a16:creationId xmlns:a16="http://schemas.microsoft.com/office/drawing/2014/main" id="{AB3A4A60-0BE1-40FA-B415-DD02C502FE97}"/>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6" name="TextBox 95">
              <a:extLst>
                <a:ext uri="{FF2B5EF4-FFF2-40B4-BE49-F238E27FC236}">
                  <a16:creationId xmlns:a16="http://schemas.microsoft.com/office/drawing/2014/main" id="{DDC0CDE2-5B4D-49FA-B2D8-0A7CB32B927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7" name="Group 96">
            <a:extLst>
              <a:ext uri="{FF2B5EF4-FFF2-40B4-BE49-F238E27FC236}">
                <a16:creationId xmlns:a16="http://schemas.microsoft.com/office/drawing/2014/main" id="{51C90444-7617-4393-8D0B-A4ED0A5C51F0}"/>
              </a:ext>
            </a:extLst>
          </p:cNvPr>
          <p:cNvGrpSpPr/>
          <p:nvPr/>
        </p:nvGrpSpPr>
        <p:grpSpPr bwMode="auto">
          <a:xfrm>
            <a:off x="3773884" y="3859541"/>
            <a:ext cx="269671" cy="272800"/>
            <a:chOff x="2361864" y="3068569"/>
            <a:chExt cx="269638" cy="273000"/>
          </a:xfrm>
          <a:effectLst>
            <a:outerShdw blurRad="12700" dir="4140000" algn="ctr" rotWithShape="0">
              <a:srgbClr val="000000">
                <a:alpha val="21000"/>
              </a:srgbClr>
            </a:outerShdw>
          </a:effectLst>
        </p:grpSpPr>
        <p:sp>
          <p:nvSpPr>
            <p:cNvPr id="98" name="Oval 97">
              <a:extLst>
                <a:ext uri="{FF2B5EF4-FFF2-40B4-BE49-F238E27FC236}">
                  <a16:creationId xmlns:a16="http://schemas.microsoft.com/office/drawing/2014/main" id="{D06423B2-7914-4D9C-9696-8709A97CF87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9" name="TextBox 98">
              <a:extLst>
                <a:ext uri="{FF2B5EF4-FFF2-40B4-BE49-F238E27FC236}">
                  <a16:creationId xmlns:a16="http://schemas.microsoft.com/office/drawing/2014/main" id="{43F676BD-BF96-4320-81C2-4B95EE59167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0" name="Group 99">
            <a:extLst>
              <a:ext uri="{FF2B5EF4-FFF2-40B4-BE49-F238E27FC236}">
                <a16:creationId xmlns:a16="http://schemas.microsoft.com/office/drawing/2014/main" id="{9947E75E-5677-4C61-A172-6B44F0CD6ED5}"/>
              </a:ext>
            </a:extLst>
          </p:cNvPr>
          <p:cNvGrpSpPr/>
          <p:nvPr/>
        </p:nvGrpSpPr>
        <p:grpSpPr bwMode="auto">
          <a:xfrm>
            <a:off x="4095014" y="3859541"/>
            <a:ext cx="269671" cy="272800"/>
            <a:chOff x="2361864" y="3068569"/>
            <a:chExt cx="269638" cy="273000"/>
          </a:xfrm>
          <a:effectLst>
            <a:outerShdw blurRad="12700" dir="4140000" algn="ctr" rotWithShape="0">
              <a:srgbClr val="000000">
                <a:alpha val="21000"/>
              </a:srgbClr>
            </a:outerShdw>
          </a:effectLst>
        </p:grpSpPr>
        <p:sp>
          <p:nvSpPr>
            <p:cNvPr id="101" name="Oval 100">
              <a:extLst>
                <a:ext uri="{FF2B5EF4-FFF2-40B4-BE49-F238E27FC236}">
                  <a16:creationId xmlns:a16="http://schemas.microsoft.com/office/drawing/2014/main" id="{EF6D8B5A-A91F-4524-BA5E-7467C066A84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3" name="TextBox 102">
              <a:extLst>
                <a:ext uri="{FF2B5EF4-FFF2-40B4-BE49-F238E27FC236}">
                  <a16:creationId xmlns:a16="http://schemas.microsoft.com/office/drawing/2014/main" id="{E4C5A000-C42D-4F1F-AAEA-69B506DEBF9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8" name="Group 117">
            <a:extLst>
              <a:ext uri="{FF2B5EF4-FFF2-40B4-BE49-F238E27FC236}">
                <a16:creationId xmlns:a16="http://schemas.microsoft.com/office/drawing/2014/main" id="{3EAE52F9-FF8B-4853-9DB1-C6984E04DB79}"/>
              </a:ext>
            </a:extLst>
          </p:cNvPr>
          <p:cNvGrpSpPr/>
          <p:nvPr/>
        </p:nvGrpSpPr>
        <p:grpSpPr bwMode="auto">
          <a:xfrm>
            <a:off x="3455165" y="4814718"/>
            <a:ext cx="269671" cy="272800"/>
            <a:chOff x="2361864" y="3068569"/>
            <a:chExt cx="269638" cy="273000"/>
          </a:xfrm>
          <a:effectLst>
            <a:outerShdw blurRad="12700" dir="4140000" algn="ctr" rotWithShape="0">
              <a:srgbClr val="000000">
                <a:alpha val="21000"/>
              </a:srgbClr>
            </a:outerShdw>
          </a:effectLst>
        </p:grpSpPr>
        <p:sp>
          <p:nvSpPr>
            <p:cNvPr id="120" name="Oval 119">
              <a:extLst>
                <a:ext uri="{FF2B5EF4-FFF2-40B4-BE49-F238E27FC236}">
                  <a16:creationId xmlns:a16="http://schemas.microsoft.com/office/drawing/2014/main" id="{486F23C9-CD96-4C9E-BCB7-918640B2163A}"/>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 name="TextBox 121">
              <a:extLst>
                <a:ext uri="{FF2B5EF4-FFF2-40B4-BE49-F238E27FC236}">
                  <a16:creationId xmlns:a16="http://schemas.microsoft.com/office/drawing/2014/main" id="{94E44180-C74E-44FD-83B4-C168F5FC48D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3" name="Group 122">
            <a:extLst>
              <a:ext uri="{FF2B5EF4-FFF2-40B4-BE49-F238E27FC236}">
                <a16:creationId xmlns:a16="http://schemas.microsoft.com/office/drawing/2014/main" id="{0124601C-6E7E-4C5C-A831-2F4248823DDF}"/>
              </a:ext>
            </a:extLst>
          </p:cNvPr>
          <p:cNvGrpSpPr/>
          <p:nvPr/>
        </p:nvGrpSpPr>
        <p:grpSpPr bwMode="auto">
          <a:xfrm>
            <a:off x="3776296" y="4814718"/>
            <a:ext cx="269671" cy="272800"/>
            <a:chOff x="2361864" y="3068569"/>
            <a:chExt cx="269638" cy="273000"/>
          </a:xfrm>
          <a:effectLst>
            <a:outerShdw blurRad="12700" dir="4140000" algn="ctr" rotWithShape="0">
              <a:srgbClr val="000000">
                <a:alpha val="21000"/>
              </a:srgbClr>
            </a:outerShdw>
          </a:effectLst>
        </p:grpSpPr>
        <p:sp>
          <p:nvSpPr>
            <p:cNvPr id="124" name="Oval 123">
              <a:extLst>
                <a:ext uri="{FF2B5EF4-FFF2-40B4-BE49-F238E27FC236}">
                  <a16:creationId xmlns:a16="http://schemas.microsoft.com/office/drawing/2014/main" id="{F6E2D3A0-371A-468A-872F-2E5DA98F2E07}"/>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5" name="TextBox 124">
              <a:extLst>
                <a:ext uri="{FF2B5EF4-FFF2-40B4-BE49-F238E27FC236}">
                  <a16:creationId xmlns:a16="http://schemas.microsoft.com/office/drawing/2014/main" id="{33291EB2-6B1E-4B17-B525-BECB2A9F2A4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6" name="Group 125">
            <a:extLst>
              <a:ext uri="{FF2B5EF4-FFF2-40B4-BE49-F238E27FC236}">
                <a16:creationId xmlns:a16="http://schemas.microsoft.com/office/drawing/2014/main" id="{747DB904-6A9B-4065-9E07-2CEF29359752}"/>
              </a:ext>
            </a:extLst>
          </p:cNvPr>
          <p:cNvGrpSpPr/>
          <p:nvPr/>
        </p:nvGrpSpPr>
        <p:grpSpPr bwMode="auto">
          <a:xfrm>
            <a:off x="4097426" y="4814718"/>
            <a:ext cx="269671" cy="272800"/>
            <a:chOff x="2361864" y="3068569"/>
            <a:chExt cx="269638" cy="273000"/>
          </a:xfrm>
          <a:effectLst>
            <a:outerShdw blurRad="12700" dir="4140000" algn="ctr" rotWithShape="0">
              <a:srgbClr val="000000">
                <a:alpha val="21000"/>
              </a:srgbClr>
            </a:outerShdw>
          </a:effectLst>
        </p:grpSpPr>
        <p:sp>
          <p:nvSpPr>
            <p:cNvPr id="127" name="Oval 126">
              <a:extLst>
                <a:ext uri="{FF2B5EF4-FFF2-40B4-BE49-F238E27FC236}">
                  <a16:creationId xmlns:a16="http://schemas.microsoft.com/office/drawing/2014/main" id="{FCC977FD-71EF-4372-ABAF-5747D89E7A6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8" name="TextBox 127">
              <a:extLst>
                <a:ext uri="{FF2B5EF4-FFF2-40B4-BE49-F238E27FC236}">
                  <a16:creationId xmlns:a16="http://schemas.microsoft.com/office/drawing/2014/main" id="{3E5D7D14-6CA8-4D4D-8C2C-7C8AB0C779D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9" name="Group 128">
            <a:extLst>
              <a:ext uri="{FF2B5EF4-FFF2-40B4-BE49-F238E27FC236}">
                <a16:creationId xmlns:a16="http://schemas.microsoft.com/office/drawing/2014/main" id="{0C6B16E2-5278-4F7F-9A43-7B24A344A7C8}"/>
              </a:ext>
            </a:extLst>
          </p:cNvPr>
          <p:cNvGrpSpPr/>
          <p:nvPr/>
        </p:nvGrpSpPr>
        <p:grpSpPr bwMode="auto">
          <a:xfrm>
            <a:off x="3456584" y="5131127"/>
            <a:ext cx="269671" cy="272800"/>
            <a:chOff x="2361864" y="3068569"/>
            <a:chExt cx="269638" cy="273000"/>
          </a:xfrm>
          <a:effectLst>
            <a:outerShdw blurRad="12700" dir="4140000" algn="ctr" rotWithShape="0">
              <a:srgbClr val="000000">
                <a:alpha val="21000"/>
              </a:srgbClr>
            </a:outerShdw>
          </a:effectLst>
        </p:grpSpPr>
        <p:sp>
          <p:nvSpPr>
            <p:cNvPr id="130" name="Oval 129">
              <a:extLst>
                <a:ext uri="{FF2B5EF4-FFF2-40B4-BE49-F238E27FC236}">
                  <a16:creationId xmlns:a16="http://schemas.microsoft.com/office/drawing/2014/main" id="{A13452BE-00FE-4F0C-BDB5-5D74EB05C7B1}"/>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1" name="TextBox 150">
              <a:extLst>
                <a:ext uri="{FF2B5EF4-FFF2-40B4-BE49-F238E27FC236}">
                  <a16:creationId xmlns:a16="http://schemas.microsoft.com/office/drawing/2014/main" id="{6CC43DC6-992F-4888-A1EB-163D6DE932E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52" name="Group 151">
            <a:extLst>
              <a:ext uri="{FF2B5EF4-FFF2-40B4-BE49-F238E27FC236}">
                <a16:creationId xmlns:a16="http://schemas.microsoft.com/office/drawing/2014/main" id="{7AB6E343-5DE0-4211-AF52-FD395A2EE7FD}"/>
              </a:ext>
            </a:extLst>
          </p:cNvPr>
          <p:cNvGrpSpPr/>
          <p:nvPr/>
        </p:nvGrpSpPr>
        <p:grpSpPr bwMode="auto">
          <a:xfrm>
            <a:off x="3777715" y="5131127"/>
            <a:ext cx="269671" cy="272800"/>
            <a:chOff x="2361864" y="3068569"/>
            <a:chExt cx="269638" cy="273000"/>
          </a:xfrm>
          <a:effectLst>
            <a:outerShdw blurRad="12700" dir="4140000" algn="ctr" rotWithShape="0">
              <a:srgbClr val="000000">
                <a:alpha val="21000"/>
              </a:srgbClr>
            </a:outerShdw>
          </a:effectLst>
        </p:grpSpPr>
        <p:sp>
          <p:nvSpPr>
            <p:cNvPr id="155" name="Oval 154">
              <a:extLst>
                <a:ext uri="{FF2B5EF4-FFF2-40B4-BE49-F238E27FC236}">
                  <a16:creationId xmlns:a16="http://schemas.microsoft.com/office/drawing/2014/main" id="{E04921DB-1B64-473C-A9E4-0B16C55FC14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6" name="TextBox 155">
              <a:extLst>
                <a:ext uri="{FF2B5EF4-FFF2-40B4-BE49-F238E27FC236}">
                  <a16:creationId xmlns:a16="http://schemas.microsoft.com/office/drawing/2014/main" id="{8CED408B-C7D2-48EB-A42E-1DFB7302C97A}"/>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69" name="Group 168">
            <a:extLst>
              <a:ext uri="{FF2B5EF4-FFF2-40B4-BE49-F238E27FC236}">
                <a16:creationId xmlns:a16="http://schemas.microsoft.com/office/drawing/2014/main" id="{CAFF4875-A7E9-438A-A0F2-029222A68AE0}"/>
              </a:ext>
            </a:extLst>
          </p:cNvPr>
          <p:cNvGrpSpPr/>
          <p:nvPr/>
        </p:nvGrpSpPr>
        <p:grpSpPr>
          <a:xfrm>
            <a:off x="2248704" y="4777383"/>
            <a:ext cx="369998" cy="307738"/>
            <a:chOff x="2314065" y="3052881"/>
            <a:chExt cx="369998" cy="307738"/>
          </a:xfrm>
          <a:effectLst>
            <a:outerShdw blurRad="12700" dir="4140000" algn="ctr" rotWithShape="0">
              <a:srgbClr val="000000">
                <a:alpha val="21000"/>
              </a:srgbClr>
            </a:outerShdw>
          </a:effectLst>
        </p:grpSpPr>
        <p:sp>
          <p:nvSpPr>
            <p:cNvPr id="170" name="Oval 169">
              <a:extLst>
                <a:ext uri="{FF2B5EF4-FFF2-40B4-BE49-F238E27FC236}">
                  <a16:creationId xmlns:a16="http://schemas.microsoft.com/office/drawing/2014/main" id="{2EBCA057-7386-455A-AFB1-A41F4B4F76D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1" name="TextBox 170">
              <a:extLst>
                <a:ext uri="{FF2B5EF4-FFF2-40B4-BE49-F238E27FC236}">
                  <a16:creationId xmlns:a16="http://schemas.microsoft.com/office/drawing/2014/main" id="{48CD9E89-15A1-46EF-A7D4-FA808ACB43A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2" name="Group 171">
            <a:extLst>
              <a:ext uri="{FF2B5EF4-FFF2-40B4-BE49-F238E27FC236}">
                <a16:creationId xmlns:a16="http://schemas.microsoft.com/office/drawing/2014/main" id="{B57804F0-5608-42EA-92B9-F7CB0C8675A2}"/>
              </a:ext>
            </a:extLst>
          </p:cNvPr>
          <p:cNvGrpSpPr/>
          <p:nvPr/>
        </p:nvGrpSpPr>
        <p:grpSpPr>
          <a:xfrm>
            <a:off x="2593149" y="4777383"/>
            <a:ext cx="369998" cy="307738"/>
            <a:chOff x="2314065" y="3052881"/>
            <a:chExt cx="369998" cy="307738"/>
          </a:xfrm>
          <a:effectLst>
            <a:outerShdw blurRad="12700" dir="4140000" algn="ctr" rotWithShape="0">
              <a:srgbClr val="000000">
                <a:alpha val="21000"/>
              </a:srgbClr>
            </a:outerShdw>
          </a:effectLst>
        </p:grpSpPr>
        <p:sp>
          <p:nvSpPr>
            <p:cNvPr id="173" name="Oval 172">
              <a:extLst>
                <a:ext uri="{FF2B5EF4-FFF2-40B4-BE49-F238E27FC236}">
                  <a16:creationId xmlns:a16="http://schemas.microsoft.com/office/drawing/2014/main" id="{3817E494-2FFF-48FE-866E-55F3CD5E3186}"/>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 name="TextBox 173">
              <a:extLst>
                <a:ext uri="{FF2B5EF4-FFF2-40B4-BE49-F238E27FC236}">
                  <a16:creationId xmlns:a16="http://schemas.microsoft.com/office/drawing/2014/main" id="{60335CC1-91C6-4B0F-B92D-ED193BCABC5A}"/>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5" name="Group 174">
            <a:extLst>
              <a:ext uri="{FF2B5EF4-FFF2-40B4-BE49-F238E27FC236}">
                <a16:creationId xmlns:a16="http://schemas.microsoft.com/office/drawing/2014/main" id="{8CA9CFAE-1E16-4AC6-821F-70E446D8A7B5}"/>
              </a:ext>
            </a:extLst>
          </p:cNvPr>
          <p:cNvGrpSpPr/>
          <p:nvPr/>
        </p:nvGrpSpPr>
        <p:grpSpPr>
          <a:xfrm>
            <a:off x="2937595" y="4777383"/>
            <a:ext cx="369998" cy="307738"/>
            <a:chOff x="2314065" y="3052881"/>
            <a:chExt cx="369998" cy="307738"/>
          </a:xfrm>
          <a:effectLst>
            <a:outerShdw blurRad="12700" dir="4140000" algn="ctr" rotWithShape="0">
              <a:srgbClr val="000000">
                <a:alpha val="21000"/>
              </a:srgbClr>
            </a:outerShdw>
          </a:effectLst>
        </p:grpSpPr>
        <p:sp>
          <p:nvSpPr>
            <p:cNvPr id="176" name="Oval 175">
              <a:extLst>
                <a:ext uri="{FF2B5EF4-FFF2-40B4-BE49-F238E27FC236}">
                  <a16:creationId xmlns:a16="http://schemas.microsoft.com/office/drawing/2014/main" id="{F756E483-1576-43B8-ABFC-50066668156A}"/>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7" name="TextBox 176">
              <a:extLst>
                <a:ext uri="{FF2B5EF4-FFF2-40B4-BE49-F238E27FC236}">
                  <a16:creationId xmlns:a16="http://schemas.microsoft.com/office/drawing/2014/main" id="{7DB2A1BB-4791-4024-9B30-C94106F2B815}"/>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5" name="TextBox 4">
            <a:extLst>
              <a:ext uri="{FF2B5EF4-FFF2-40B4-BE49-F238E27FC236}">
                <a16:creationId xmlns:a16="http://schemas.microsoft.com/office/drawing/2014/main" id="{2E35B026-DF76-4678-87FD-DC63AE055B4C}"/>
              </a:ext>
            </a:extLst>
          </p:cNvPr>
          <p:cNvSpPr txBox="1"/>
          <p:nvPr/>
        </p:nvSpPr>
        <p:spPr>
          <a:xfrm>
            <a:off x="5292508" y="3898682"/>
            <a:ext cx="355107" cy="400110"/>
          </a:xfrm>
          <a:prstGeom prst="rect">
            <a:avLst/>
          </a:prstGeom>
          <a:noFill/>
        </p:spPr>
        <p:txBody>
          <a:bodyPr wrap="square" rtlCol="0">
            <a:spAutoFit/>
          </a:bodyPr>
          <a:lstStyle/>
          <a:p>
            <a:pPr algn="ctr"/>
            <a:r>
              <a:rPr lang="en-GB" sz="2000" dirty="0">
                <a:solidFill>
                  <a:srgbClr val="32B3A2"/>
                </a:solidFill>
              </a:rPr>
              <a:t>1</a:t>
            </a:r>
          </a:p>
        </p:txBody>
      </p:sp>
      <p:sp>
        <p:nvSpPr>
          <p:cNvPr id="179" name="TextBox 178">
            <a:extLst>
              <a:ext uri="{FF2B5EF4-FFF2-40B4-BE49-F238E27FC236}">
                <a16:creationId xmlns:a16="http://schemas.microsoft.com/office/drawing/2014/main" id="{E561BA55-A806-481F-9228-2CC3DCDEA243}"/>
              </a:ext>
            </a:extLst>
          </p:cNvPr>
          <p:cNvSpPr txBox="1"/>
          <p:nvPr/>
        </p:nvSpPr>
        <p:spPr>
          <a:xfrm>
            <a:off x="5292508" y="4286155"/>
            <a:ext cx="355107" cy="400110"/>
          </a:xfrm>
          <a:prstGeom prst="rect">
            <a:avLst/>
          </a:prstGeom>
          <a:noFill/>
        </p:spPr>
        <p:txBody>
          <a:bodyPr wrap="square" rtlCol="0">
            <a:spAutoFit/>
          </a:bodyPr>
          <a:lstStyle/>
          <a:p>
            <a:pPr algn="ctr"/>
            <a:r>
              <a:rPr lang="en-GB" sz="2000" dirty="0">
                <a:solidFill>
                  <a:srgbClr val="32B3A2"/>
                </a:solidFill>
              </a:rPr>
              <a:t>4</a:t>
            </a:r>
          </a:p>
        </p:txBody>
      </p:sp>
      <p:sp>
        <p:nvSpPr>
          <p:cNvPr id="180" name="TextBox 179">
            <a:extLst>
              <a:ext uri="{FF2B5EF4-FFF2-40B4-BE49-F238E27FC236}">
                <a16:creationId xmlns:a16="http://schemas.microsoft.com/office/drawing/2014/main" id="{16A28517-B63A-49A6-B2B6-92A2F152E1E0}"/>
              </a:ext>
            </a:extLst>
          </p:cNvPr>
          <p:cNvSpPr txBox="1"/>
          <p:nvPr/>
        </p:nvSpPr>
        <p:spPr>
          <a:xfrm>
            <a:off x="5773743" y="3886045"/>
            <a:ext cx="355107" cy="400110"/>
          </a:xfrm>
          <a:prstGeom prst="rect">
            <a:avLst/>
          </a:prstGeom>
          <a:noFill/>
        </p:spPr>
        <p:txBody>
          <a:bodyPr wrap="square" rtlCol="0">
            <a:spAutoFit/>
          </a:bodyPr>
          <a:lstStyle/>
          <a:p>
            <a:pPr algn="ctr"/>
            <a:r>
              <a:rPr lang="en-GB" sz="2000" dirty="0">
                <a:solidFill>
                  <a:srgbClr val="F9B000"/>
                </a:solidFill>
              </a:rPr>
              <a:t>5</a:t>
            </a:r>
          </a:p>
        </p:txBody>
      </p:sp>
      <p:sp>
        <p:nvSpPr>
          <p:cNvPr id="181" name="TextBox 180">
            <a:extLst>
              <a:ext uri="{FF2B5EF4-FFF2-40B4-BE49-F238E27FC236}">
                <a16:creationId xmlns:a16="http://schemas.microsoft.com/office/drawing/2014/main" id="{7D983B6B-EE0E-44E1-8CCC-D3CA148B9D7D}"/>
              </a:ext>
            </a:extLst>
          </p:cNvPr>
          <p:cNvSpPr txBox="1"/>
          <p:nvPr/>
        </p:nvSpPr>
        <p:spPr>
          <a:xfrm>
            <a:off x="5773743" y="4273518"/>
            <a:ext cx="355107" cy="400110"/>
          </a:xfrm>
          <a:prstGeom prst="rect">
            <a:avLst/>
          </a:prstGeom>
          <a:noFill/>
        </p:spPr>
        <p:txBody>
          <a:bodyPr wrap="square" rtlCol="0">
            <a:spAutoFit/>
          </a:bodyPr>
          <a:lstStyle/>
          <a:p>
            <a:pPr algn="ctr"/>
            <a:r>
              <a:rPr lang="en-GB" sz="2000" dirty="0">
                <a:solidFill>
                  <a:srgbClr val="F9B000"/>
                </a:solidFill>
              </a:rPr>
              <a:t>7</a:t>
            </a:r>
          </a:p>
        </p:txBody>
      </p:sp>
      <p:sp>
        <p:nvSpPr>
          <p:cNvPr id="182" name="TextBox 181">
            <a:extLst>
              <a:ext uri="{FF2B5EF4-FFF2-40B4-BE49-F238E27FC236}">
                <a16:creationId xmlns:a16="http://schemas.microsoft.com/office/drawing/2014/main" id="{938A61B5-84D8-4ADA-BC16-CFC9B521D2DE}"/>
              </a:ext>
            </a:extLst>
          </p:cNvPr>
          <p:cNvSpPr txBox="1"/>
          <p:nvPr/>
        </p:nvSpPr>
        <p:spPr>
          <a:xfrm>
            <a:off x="6246100" y="3911319"/>
            <a:ext cx="355107" cy="400110"/>
          </a:xfrm>
          <a:prstGeom prst="rect">
            <a:avLst/>
          </a:prstGeom>
          <a:noFill/>
        </p:spPr>
        <p:txBody>
          <a:bodyPr wrap="square" rtlCol="0">
            <a:spAutoFit/>
          </a:bodyPr>
          <a:lstStyle/>
          <a:p>
            <a:pPr algn="ctr"/>
            <a:r>
              <a:rPr lang="en-GB" sz="2000" dirty="0">
                <a:solidFill>
                  <a:srgbClr val="E61F67"/>
                </a:solidFill>
              </a:rPr>
              <a:t>3</a:t>
            </a:r>
          </a:p>
        </p:txBody>
      </p:sp>
      <p:sp>
        <p:nvSpPr>
          <p:cNvPr id="183" name="TextBox 182">
            <a:extLst>
              <a:ext uri="{FF2B5EF4-FFF2-40B4-BE49-F238E27FC236}">
                <a16:creationId xmlns:a16="http://schemas.microsoft.com/office/drawing/2014/main" id="{299ACD4E-31FD-441C-B240-651B20EA6377}"/>
              </a:ext>
            </a:extLst>
          </p:cNvPr>
          <p:cNvSpPr txBox="1"/>
          <p:nvPr/>
        </p:nvSpPr>
        <p:spPr>
          <a:xfrm>
            <a:off x="6246100" y="4298792"/>
            <a:ext cx="355107" cy="400110"/>
          </a:xfrm>
          <a:prstGeom prst="rect">
            <a:avLst/>
          </a:prstGeom>
          <a:noFill/>
        </p:spPr>
        <p:txBody>
          <a:bodyPr wrap="square" rtlCol="0">
            <a:spAutoFit/>
          </a:bodyPr>
          <a:lstStyle/>
          <a:p>
            <a:pPr algn="ctr"/>
            <a:r>
              <a:rPr lang="en-GB" sz="2000" dirty="0">
                <a:solidFill>
                  <a:srgbClr val="E61F67"/>
                </a:solidFill>
              </a:rPr>
              <a:t>5</a:t>
            </a:r>
          </a:p>
        </p:txBody>
      </p:sp>
      <p:grpSp>
        <p:nvGrpSpPr>
          <p:cNvPr id="108" name="Group 107">
            <a:extLst>
              <a:ext uri="{FF2B5EF4-FFF2-40B4-BE49-F238E27FC236}">
                <a16:creationId xmlns:a16="http://schemas.microsoft.com/office/drawing/2014/main" id="{24097A11-5B84-4930-8163-3BF17AD236F8}"/>
              </a:ext>
            </a:extLst>
          </p:cNvPr>
          <p:cNvGrpSpPr/>
          <p:nvPr/>
        </p:nvGrpSpPr>
        <p:grpSpPr>
          <a:xfrm>
            <a:off x="992377" y="5192810"/>
            <a:ext cx="446198" cy="307738"/>
            <a:chOff x="2279393" y="3052881"/>
            <a:chExt cx="446198" cy="307738"/>
          </a:xfrm>
          <a:effectLst>
            <a:outerShdw blurRad="25400" dir="4140000" algn="ctr" rotWithShape="0">
              <a:srgbClr val="000000">
                <a:alpha val="21000"/>
              </a:srgbClr>
            </a:outerShdw>
          </a:effectLst>
        </p:grpSpPr>
        <p:sp>
          <p:nvSpPr>
            <p:cNvPr id="109" name="Oval 108">
              <a:extLst>
                <a:ext uri="{FF2B5EF4-FFF2-40B4-BE49-F238E27FC236}">
                  <a16:creationId xmlns:a16="http://schemas.microsoft.com/office/drawing/2014/main" id="{D8B0096B-EC26-47CC-9C3C-316DD9CC6C91}"/>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0" name="TextBox 109">
              <a:extLst>
                <a:ext uri="{FF2B5EF4-FFF2-40B4-BE49-F238E27FC236}">
                  <a16:creationId xmlns:a16="http://schemas.microsoft.com/office/drawing/2014/main" id="{C40282A5-569F-4168-B758-A5E2DBA28DA0}"/>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11" name="Group 110">
            <a:extLst>
              <a:ext uri="{FF2B5EF4-FFF2-40B4-BE49-F238E27FC236}">
                <a16:creationId xmlns:a16="http://schemas.microsoft.com/office/drawing/2014/main" id="{E01E0CBB-6653-45C6-8FD6-21CF5285E674}"/>
              </a:ext>
            </a:extLst>
          </p:cNvPr>
          <p:cNvGrpSpPr/>
          <p:nvPr/>
        </p:nvGrpSpPr>
        <p:grpSpPr>
          <a:xfrm>
            <a:off x="2957904" y="3844985"/>
            <a:ext cx="369998" cy="307738"/>
            <a:chOff x="2314065" y="3052881"/>
            <a:chExt cx="369998" cy="307738"/>
          </a:xfrm>
          <a:effectLst>
            <a:outerShdw blurRad="12700" dir="4140000" algn="ctr" rotWithShape="0">
              <a:srgbClr val="000000">
                <a:alpha val="21000"/>
              </a:srgbClr>
            </a:outerShdw>
          </a:effectLst>
        </p:grpSpPr>
        <p:sp>
          <p:nvSpPr>
            <p:cNvPr id="113" name="Oval 112">
              <a:extLst>
                <a:ext uri="{FF2B5EF4-FFF2-40B4-BE49-F238E27FC236}">
                  <a16:creationId xmlns:a16="http://schemas.microsoft.com/office/drawing/2014/main" id="{FC35FA30-8A1B-4262-B134-70AF52533D9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5" name="TextBox 114">
              <a:extLst>
                <a:ext uri="{FF2B5EF4-FFF2-40B4-BE49-F238E27FC236}">
                  <a16:creationId xmlns:a16="http://schemas.microsoft.com/office/drawing/2014/main" id="{68D3536B-872B-4178-B2E1-A6EC7070CE0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17" name="Group 116">
            <a:extLst>
              <a:ext uri="{FF2B5EF4-FFF2-40B4-BE49-F238E27FC236}">
                <a16:creationId xmlns:a16="http://schemas.microsoft.com/office/drawing/2014/main" id="{1E6E5A77-F7FF-41EB-AF3A-A3B5EA239BEA}"/>
              </a:ext>
            </a:extLst>
          </p:cNvPr>
          <p:cNvGrpSpPr/>
          <p:nvPr/>
        </p:nvGrpSpPr>
        <p:grpSpPr>
          <a:xfrm>
            <a:off x="2258905" y="5112403"/>
            <a:ext cx="369998" cy="307738"/>
            <a:chOff x="2314065" y="3052881"/>
            <a:chExt cx="369998" cy="307738"/>
          </a:xfrm>
          <a:effectLst>
            <a:outerShdw blurRad="12700" dir="4140000" algn="ctr" rotWithShape="0">
              <a:srgbClr val="000000">
                <a:alpha val="21000"/>
              </a:srgbClr>
            </a:outerShdw>
          </a:effectLst>
        </p:grpSpPr>
        <p:sp>
          <p:nvSpPr>
            <p:cNvPr id="119" name="Oval 118">
              <a:extLst>
                <a:ext uri="{FF2B5EF4-FFF2-40B4-BE49-F238E27FC236}">
                  <a16:creationId xmlns:a16="http://schemas.microsoft.com/office/drawing/2014/main" id="{D4F2A784-F09D-48F9-A9E6-FB9FC898A72D}"/>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1" name="TextBox 120">
              <a:extLst>
                <a:ext uri="{FF2B5EF4-FFF2-40B4-BE49-F238E27FC236}">
                  <a16:creationId xmlns:a16="http://schemas.microsoft.com/office/drawing/2014/main" id="{3E679230-A0D1-4BD7-875F-D9764D7FB958}"/>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1" name="Group 130">
            <a:extLst>
              <a:ext uri="{FF2B5EF4-FFF2-40B4-BE49-F238E27FC236}">
                <a16:creationId xmlns:a16="http://schemas.microsoft.com/office/drawing/2014/main" id="{F512660F-E93B-4A5C-A225-42560E1E0307}"/>
              </a:ext>
            </a:extLst>
          </p:cNvPr>
          <p:cNvGrpSpPr/>
          <p:nvPr/>
        </p:nvGrpSpPr>
        <p:grpSpPr>
          <a:xfrm>
            <a:off x="2603350" y="5112403"/>
            <a:ext cx="369998" cy="307738"/>
            <a:chOff x="2314065" y="3052881"/>
            <a:chExt cx="369998" cy="307738"/>
          </a:xfrm>
          <a:effectLst>
            <a:outerShdw blurRad="12700" dir="4140000" algn="ctr" rotWithShape="0">
              <a:srgbClr val="000000">
                <a:alpha val="21000"/>
              </a:srgbClr>
            </a:outerShdw>
          </a:effectLst>
        </p:grpSpPr>
        <p:sp>
          <p:nvSpPr>
            <p:cNvPr id="132" name="Oval 131">
              <a:extLst>
                <a:ext uri="{FF2B5EF4-FFF2-40B4-BE49-F238E27FC236}">
                  <a16:creationId xmlns:a16="http://schemas.microsoft.com/office/drawing/2014/main" id="{CD0D4049-23E5-4203-BA24-321529B5BDB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3" name="TextBox 132">
              <a:extLst>
                <a:ext uri="{FF2B5EF4-FFF2-40B4-BE49-F238E27FC236}">
                  <a16:creationId xmlns:a16="http://schemas.microsoft.com/office/drawing/2014/main" id="{35A6F15A-E9C2-4204-A29E-C00E5852408B}"/>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4" name="Group 133">
            <a:extLst>
              <a:ext uri="{FF2B5EF4-FFF2-40B4-BE49-F238E27FC236}">
                <a16:creationId xmlns:a16="http://schemas.microsoft.com/office/drawing/2014/main" id="{2DDDC1DF-E245-402B-85DF-9055F39DC3F6}"/>
              </a:ext>
            </a:extLst>
          </p:cNvPr>
          <p:cNvGrpSpPr/>
          <p:nvPr/>
        </p:nvGrpSpPr>
        <p:grpSpPr>
          <a:xfrm>
            <a:off x="2947796" y="5112403"/>
            <a:ext cx="369998" cy="307738"/>
            <a:chOff x="2314065" y="3052881"/>
            <a:chExt cx="369998" cy="307738"/>
          </a:xfrm>
          <a:effectLst>
            <a:outerShdw blurRad="12700" dir="4140000" algn="ctr" rotWithShape="0">
              <a:srgbClr val="000000">
                <a:alpha val="21000"/>
              </a:srgbClr>
            </a:outerShdw>
          </a:effectLst>
        </p:grpSpPr>
        <p:sp>
          <p:nvSpPr>
            <p:cNvPr id="135" name="Oval 134">
              <a:extLst>
                <a:ext uri="{FF2B5EF4-FFF2-40B4-BE49-F238E27FC236}">
                  <a16:creationId xmlns:a16="http://schemas.microsoft.com/office/drawing/2014/main" id="{3DCEBD31-EC51-462C-A249-58D34C4BDB1E}"/>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6" name="TextBox 135">
              <a:extLst>
                <a:ext uri="{FF2B5EF4-FFF2-40B4-BE49-F238E27FC236}">
                  <a16:creationId xmlns:a16="http://schemas.microsoft.com/office/drawing/2014/main" id="{5651E1E8-2D67-4FEC-B406-ADB773D69D1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7" name="Group 136">
            <a:extLst>
              <a:ext uri="{FF2B5EF4-FFF2-40B4-BE49-F238E27FC236}">
                <a16:creationId xmlns:a16="http://schemas.microsoft.com/office/drawing/2014/main" id="{91935760-F1C6-47C6-AA2E-A8E49FDDD3A7}"/>
              </a:ext>
            </a:extLst>
          </p:cNvPr>
          <p:cNvGrpSpPr/>
          <p:nvPr/>
        </p:nvGrpSpPr>
        <p:grpSpPr>
          <a:xfrm>
            <a:off x="2256397" y="5435734"/>
            <a:ext cx="369998" cy="307738"/>
            <a:chOff x="2314065" y="3052881"/>
            <a:chExt cx="369998" cy="307738"/>
          </a:xfrm>
          <a:effectLst>
            <a:outerShdw blurRad="12700" dir="4140000" algn="ctr" rotWithShape="0">
              <a:srgbClr val="000000">
                <a:alpha val="21000"/>
              </a:srgbClr>
            </a:outerShdw>
          </a:effectLst>
        </p:grpSpPr>
        <p:sp>
          <p:nvSpPr>
            <p:cNvPr id="138" name="Oval 137">
              <a:extLst>
                <a:ext uri="{FF2B5EF4-FFF2-40B4-BE49-F238E27FC236}">
                  <a16:creationId xmlns:a16="http://schemas.microsoft.com/office/drawing/2014/main" id="{D32C107B-728F-46B9-B293-58DDCC30157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9" name="TextBox 138">
              <a:extLst>
                <a:ext uri="{FF2B5EF4-FFF2-40B4-BE49-F238E27FC236}">
                  <a16:creationId xmlns:a16="http://schemas.microsoft.com/office/drawing/2014/main" id="{E93403AB-12DF-4856-B7C0-AB8D7800BFD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104" name="TextBox 103">
            <a:extLst>
              <a:ext uri="{FF2B5EF4-FFF2-40B4-BE49-F238E27FC236}">
                <a16:creationId xmlns:a16="http://schemas.microsoft.com/office/drawing/2014/main" id="{EACA030A-D2B9-46DD-92E5-B77AD1CB0F18}"/>
              </a:ext>
            </a:extLst>
          </p:cNvPr>
          <p:cNvSpPr txBox="1"/>
          <p:nvPr/>
        </p:nvSpPr>
        <p:spPr>
          <a:xfrm>
            <a:off x="6256272" y="4686265"/>
            <a:ext cx="355107" cy="400110"/>
          </a:xfrm>
          <a:prstGeom prst="rect">
            <a:avLst/>
          </a:prstGeom>
          <a:noFill/>
        </p:spPr>
        <p:txBody>
          <a:bodyPr wrap="square" rtlCol="0">
            <a:spAutoFit/>
          </a:bodyPr>
          <a:lstStyle/>
          <a:p>
            <a:pPr algn="ctr"/>
            <a:r>
              <a:rPr lang="en-GB" sz="2000" dirty="0">
                <a:solidFill>
                  <a:srgbClr val="E61F67"/>
                </a:solidFill>
              </a:rPr>
              <a:t>8</a:t>
            </a:r>
          </a:p>
        </p:txBody>
      </p:sp>
      <p:cxnSp>
        <p:nvCxnSpPr>
          <p:cNvPr id="105" name="Straight Connector 104">
            <a:extLst>
              <a:ext uri="{FF2B5EF4-FFF2-40B4-BE49-F238E27FC236}">
                <a16:creationId xmlns:a16="http://schemas.microsoft.com/office/drawing/2014/main" id="{CFAFE98D-747F-4090-9631-D257AACFA453}"/>
              </a:ext>
            </a:extLst>
          </p:cNvPr>
          <p:cNvCxnSpPr/>
          <p:nvPr/>
        </p:nvCxnSpPr>
        <p:spPr>
          <a:xfrm>
            <a:off x="2290945" y="3830974"/>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C7CA7303-A003-47D5-AC7B-ECE4756875E3}"/>
              </a:ext>
            </a:extLst>
          </p:cNvPr>
          <p:cNvCxnSpPr/>
          <p:nvPr/>
        </p:nvCxnSpPr>
        <p:spPr>
          <a:xfrm>
            <a:off x="2646325" y="3851378"/>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E662F3DD-AE11-42F3-93FC-DEEA2A863226}"/>
              </a:ext>
            </a:extLst>
          </p:cNvPr>
          <p:cNvCxnSpPr/>
          <p:nvPr/>
        </p:nvCxnSpPr>
        <p:spPr>
          <a:xfrm>
            <a:off x="3012563" y="3851378"/>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9D34F189-F35A-417D-9E98-B78E22CC66E7}"/>
              </a:ext>
            </a:extLst>
          </p:cNvPr>
          <p:cNvCxnSpPr/>
          <p:nvPr/>
        </p:nvCxnSpPr>
        <p:spPr>
          <a:xfrm>
            <a:off x="2269450" y="4201464"/>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12737D84-348F-4CFE-8D25-6738BEBBA3F0}"/>
              </a:ext>
            </a:extLst>
          </p:cNvPr>
          <p:cNvCxnSpPr/>
          <p:nvPr/>
        </p:nvCxnSpPr>
        <p:spPr>
          <a:xfrm>
            <a:off x="2624830" y="4221868"/>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7EC0935C-B761-4B4B-9F06-122F04290703}"/>
              </a:ext>
            </a:extLst>
          </p:cNvPr>
          <p:cNvCxnSpPr/>
          <p:nvPr/>
        </p:nvCxnSpPr>
        <p:spPr>
          <a:xfrm>
            <a:off x="2275483" y="4770638"/>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C65251AD-C8CB-42F4-9255-C3BEA281C186}"/>
              </a:ext>
            </a:extLst>
          </p:cNvPr>
          <p:cNvCxnSpPr/>
          <p:nvPr/>
        </p:nvCxnSpPr>
        <p:spPr>
          <a:xfrm>
            <a:off x="2630863" y="4791042"/>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DB0FBACC-480F-4438-B66C-28687D12DEA9}"/>
              </a:ext>
            </a:extLst>
          </p:cNvPr>
          <p:cNvCxnSpPr/>
          <p:nvPr/>
        </p:nvCxnSpPr>
        <p:spPr>
          <a:xfrm>
            <a:off x="2997101" y="4791042"/>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3997F27B-EA52-4573-B4F8-19E2BDE88B60}"/>
              </a:ext>
            </a:extLst>
          </p:cNvPr>
          <p:cNvCxnSpPr/>
          <p:nvPr/>
        </p:nvCxnSpPr>
        <p:spPr>
          <a:xfrm>
            <a:off x="2315180" y="5133124"/>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DA60F275-D810-4CC3-8E25-A5C80CE28A66}"/>
              </a:ext>
            </a:extLst>
          </p:cNvPr>
          <p:cNvCxnSpPr/>
          <p:nvPr/>
        </p:nvCxnSpPr>
        <p:spPr>
          <a:xfrm>
            <a:off x="2641323" y="5123764"/>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47" name="Group 146">
            <a:extLst>
              <a:ext uri="{FF2B5EF4-FFF2-40B4-BE49-F238E27FC236}">
                <a16:creationId xmlns:a16="http://schemas.microsoft.com/office/drawing/2014/main" id="{3DBBE43B-9B37-4748-A83D-193D120A1EFE}"/>
              </a:ext>
            </a:extLst>
          </p:cNvPr>
          <p:cNvGrpSpPr/>
          <p:nvPr/>
        </p:nvGrpSpPr>
        <p:grpSpPr>
          <a:xfrm>
            <a:off x="2569428" y="5438173"/>
            <a:ext cx="446198" cy="307738"/>
            <a:chOff x="2279393" y="3052881"/>
            <a:chExt cx="446198" cy="307738"/>
          </a:xfrm>
          <a:effectLst>
            <a:outerShdw blurRad="25400" dir="4140000" algn="ctr" rotWithShape="0">
              <a:srgbClr val="000000">
                <a:alpha val="21000"/>
              </a:srgbClr>
            </a:outerShdw>
          </a:effectLst>
        </p:grpSpPr>
        <p:sp>
          <p:nvSpPr>
            <p:cNvPr id="148" name="Oval 147">
              <a:extLst>
                <a:ext uri="{FF2B5EF4-FFF2-40B4-BE49-F238E27FC236}">
                  <a16:creationId xmlns:a16="http://schemas.microsoft.com/office/drawing/2014/main" id="{795770B4-7EE4-4969-91CC-67489928580F}"/>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9" name="TextBox 148">
              <a:extLst>
                <a:ext uri="{FF2B5EF4-FFF2-40B4-BE49-F238E27FC236}">
                  <a16:creationId xmlns:a16="http://schemas.microsoft.com/office/drawing/2014/main" id="{503686A5-8795-4329-BEBE-C266AF9252B4}"/>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sp>
        <p:nvSpPr>
          <p:cNvPr id="150" name="TextBox 149">
            <a:extLst>
              <a:ext uri="{FF2B5EF4-FFF2-40B4-BE49-F238E27FC236}">
                <a16:creationId xmlns:a16="http://schemas.microsoft.com/office/drawing/2014/main" id="{AB26E9E1-36A3-4033-A085-C34266AB11D6}"/>
              </a:ext>
            </a:extLst>
          </p:cNvPr>
          <p:cNvSpPr txBox="1"/>
          <p:nvPr/>
        </p:nvSpPr>
        <p:spPr>
          <a:xfrm>
            <a:off x="5773743" y="4698902"/>
            <a:ext cx="355107" cy="400110"/>
          </a:xfrm>
          <a:prstGeom prst="rect">
            <a:avLst/>
          </a:prstGeom>
          <a:noFill/>
        </p:spPr>
        <p:txBody>
          <a:bodyPr wrap="square" rtlCol="0">
            <a:spAutoFit/>
          </a:bodyPr>
          <a:lstStyle/>
          <a:p>
            <a:pPr algn="ctr"/>
            <a:r>
              <a:rPr lang="en-GB" sz="2000" dirty="0">
                <a:solidFill>
                  <a:srgbClr val="F9B000"/>
                </a:solidFill>
              </a:rPr>
              <a:t>2</a:t>
            </a:r>
          </a:p>
        </p:txBody>
      </p:sp>
      <p:sp>
        <p:nvSpPr>
          <p:cNvPr id="153" name="TextBox 152">
            <a:extLst>
              <a:ext uri="{FF2B5EF4-FFF2-40B4-BE49-F238E27FC236}">
                <a16:creationId xmlns:a16="http://schemas.microsoft.com/office/drawing/2014/main" id="{04BD1818-4991-423B-BD94-8078BBD82F2C}"/>
              </a:ext>
            </a:extLst>
          </p:cNvPr>
          <p:cNvSpPr txBox="1"/>
          <p:nvPr/>
        </p:nvSpPr>
        <p:spPr>
          <a:xfrm>
            <a:off x="5293074" y="5086554"/>
            <a:ext cx="355107" cy="400110"/>
          </a:xfrm>
          <a:prstGeom prst="rect">
            <a:avLst/>
          </a:prstGeom>
          <a:noFill/>
        </p:spPr>
        <p:txBody>
          <a:bodyPr wrap="square" rtlCol="0">
            <a:spAutoFit/>
          </a:bodyPr>
          <a:lstStyle/>
          <a:p>
            <a:pPr algn="ctr"/>
            <a:r>
              <a:rPr lang="en-GB" sz="2000" dirty="0">
                <a:solidFill>
                  <a:srgbClr val="32B3A2"/>
                </a:solidFill>
              </a:rPr>
              <a:t>1</a:t>
            </a:r>
          </a:p>
        </p:txBody>
      </p:sp>
    </p:spTree>
    <p:extLst>
      <p:ext uri="{BB962C8B-B14F-4D97-AF65-F5344CB8AC3E}">
        <p14:creationId xmlns:p14="http://schemas.microsoft.com/office/powerpoint/2010/main" val="518438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105"/>
                                        </p:tgtEl>
                                        <p:attrNameLst>
                                          <p:attrName>style.visibility</p:attrName>
                                        </p:attrNameLst>
                                      </p:cBhvr>
                                      <p:to>
                                        <p:strVal val="visible"/>
                                      </p:to>
                                    </p:set>
                                    <p:animEffect transition="in" filter="wipe(down)">
                                      <p:cBhvr>
                                        <p:cTn id="14" dur="300"/>
                                        <p:tgtEl>
                                          <p:spTgt spid="105"/>
                                        </p:tgtEl>
                                      </p:cBhvr>
                                    </p:animEffect>
                                  </p:childTnLst>
                                </p:cTn>
                              </p:par>
                            </p:childTnLst>
                          </p:cTn>
                        </p:par>
                        <p:par>
                          <p:cTn id="15" fill="hold">
                            <p:stCondLst>
                              <p:cond delay="300"/>
                            </p:stCondLst>
                            <p:childTnLst>
                              <p:par>
                                <p:cTn id="16" presetID="22" presetClass="entr" presetSubtype="4" fill="hold" nodeType="afterEffect">
                                  <p:stCondLst>
                                    <p:cond delay="0"/>
                                  </p:stCondLst>
                                  <p:childTnLst>
                                    <p:set>
                                      <p:cBhvr>
                                        <p:cTn id="17" dur="1" fill="hold">
                                          <p:stCondLst>
                                            <p:cond delay="0"/>
                                          </p:stCondLst>
                                        </p:cTn>
                                        <p:tgtEl>
                                          <p:spTgt spid="106"/>
                                        </p:tgtEl>
                                        <p:attrNameLst>
                                          <p:attrName>style.visibility</p:attrName>
                                        </p:attrNameLst>
                                      </p:cBhvr>
                                      <p:to>
                                        <p:strVal val="visible"/>
                                      </p:to>
                                    </p:set>
                                    <p:animEffect transition="in" filter="wipe(down)">
                                      <p:cBhvr>
                                        <p:cTn id="18" dur="300"/>
                                        <p:tgtEl>
                                          <p:spTgt spid="106"/>
                                        </p:tgtEl>
                                      </p:cBhvr>
                                    </p:animEffect>
                                  </p:childTnLst>
                                </p:cTn>
                              </p:par>
                            </p:childTnLst>
                          </p:cTn>
                        </p:par>
                        <p:par>
                          <p:cTn id="19" fill="hold">
                            <p:stCondLst>
                              <p:cond delay="600"/>
                            </p:stCondLst>
                            <p:childTnLst>
                              <p:par>
                                <p:cTn id="20" presetID="22" presetClass="entr" presetSubtype="4" fill="hold" nodeType="afterEffect">
                                  <p:stCondLst>
                                    <p:cond delay="0"/>
                                  </p:stCondLst>
                                  <p:childTnLst>
                                    <p:set>
                                      <p:cBhvr>
                                        <p:cTn id="21" dur="1" fill="hold">
                                          <p:stCondLst>
                                            <p:cond delay="0"/>
                                          </p:stCondLst>
                                        </p:cTn>
                                        <p:tgtEl>
                                          <p:spTgt spid="107"/>
                                        </p:tgtEl>
                                        <p:attrNameLst>
                                          <p:attrName>style.visibility</p:attrName>
                                        </p:attrNameLst>
                                      </p:cBhvr>
                                      <p:to>
                                        <p:strVal val="visible"/>
                                      </p:to>
                                    </p:set>
                                    <p:animEffect transition="in" filter="wipe(down)">
                                      <p:cBhvr>
                                        <p:cTn id="22" dur="300"/>
                                        <p:tgtEl>
                                          <p:spTgt spid="107"/>
                                        </p:tgtEl>
                                      </p:cBhvr>
                                    </p:animEffect>
                                  </p:childTnLst>
                                </p:cTn>
                              </p:par>
                            </p:childTnLst>
                          </p:cTn>
                        </p:par>
                        <p:par>
                          <p:cTn id="23" fill="hold">
                            <p:stCondLst>
                              <p:cond delay="900"/>
                            </p:stCondLst>
                            <p:childTnLst>
                              <p:par>
                                <p:cTn id="24" presetID="22" presetClass="entr" presetSubtype="4" fill="hold" nodeType="afterEffect">
                                  <p:stCondLst>
                                    <p:cond delay="0"/>
                                  </p:stCondLst>
                                  <p:childTnLst>
                                    <p:set>
                                      <p:cBhvr>
                                        <p:cTn id="25" dur="1" fill="hold">
                                          <p:stCondLst>
                                            <p:cond delay="0"/>
                                          </p:stCondLst>
                                        </p:cTn>
                                        <p:tgtEl>
                                          <p:spTgt spid="112"/>
                                        </p:tgtEl>
                                        <p:attrNameLst>
                                          <p:attrName>style.visibility</p:attrName>
                                        </p:attrNameLst>
                                      </p:cBhvr>
                                      <p:to>
                                        <p:strVal val="visible"/>
                                      </p:to>
                                    </p:set>
                                    <p:animEffect transition="in" filter="wipe(down)">
                                      <p:cBhvr>
                                        <p:cTn id="26" dur="300"/>
                                        <p:tgtEl>
                                          <p:spTgt spid="112"/>
                                        </p:tgtEl>
                                      </p:cBhvr>
                                    </p:animEffect>
                                  </p:childTnLst>
                                </p:cTn>
                              </p:par>
                            </p:childTnLst>
                          </p:cTn>
                        </p:par>
                        <p:par>
                          <p:cTn id="27" fill="hold">
                            <p:stCondLst>
                              <p:cond delay="1200"/>
                            </p:stCondLst>
                            <p:childTnLst>
                              <p:par>
                                <p:cTn id="28" presetID="22" presetClass="entr" presetSubtype="4" fill="hold" nodeType="afterEffect">
                                  <p:stCondLst>
                                    <p:cond delay="0"/>
                                  </p:stCondLst>
                                  <p:childTnLst>
                                    <p:set>
                                      <p:cBhvr>
                                        <p:cTn id="29" dur="1" fill="hold">
                                          <p:stCondLst>
                                            <p:cond delay="0"/>
                                          </p:stCondLst>
                                        </p:cTn>
                                        <p:tgtEl>
                                          <p:spTgt spid="114"/>
                                        </p:tgtEl>
                                        <p:attrNameLst>
                                          <p:attrName>style.visibility</p:attrName>
                                        </p:attrNameLst>
                                      </p:cBhvr>
                                      <p:to>
                                        <p:strVal val="visible"/>
                                      </p:to>
                                    </p:set>
                                    <p:animEffect transition="in" filter="wipe(down)">
                                      <p:cBhvr>
                                        <p:cTn id="30" dur="300"/>
                                        <p:tgtEl>
                                          <p:spTgt spid="114"/>
                                        </p:tgtEl>
                                      </p:cBhvr>
                                    </p:animEffect>
                                  </p:childTnLst>
                                </p:cTn>
                              </p:par>
                            </p:childTnLst>
                          </p:cTn>
                        </p:par>
                        <p:par>
                          <p:cTn id="31" fill="hold">
                            <p:stCondLst>
                              <p:cond delay="1500"/>
                            </p:stCondLst>
                            <p:childTnLst>
                              <p:par>
                                <p:cTn id="32" presetID="22" presetClass="entr" presetSubtype="4" fill="hold" nodeType="afterEffect">
                                  <p:stCondLst>
                                    <p:cond delay="0"/>
                                  </p:stCondLst>
                                  <p:childTnLst>
                                    <p:set>
                                      <p:cBhvr>
                                        <p:cTn id="33" dur="1" fill="hold">
                                          <p:stCondLst>
                                            <p:cond delay="0"/>
                                          </p:stCondLst>
                                        </p:cTn>
                                        <p:tgtEl>
                                          <p:spTgt spid="116"/>
                                        </p:tgtEl>
                                        <p:attrNameLst>
                                          <p:attrName>style.visibility</p:attrName>
                                        </p:attrNameLst>
                                      </p:cBhvr>
                                      <p:to>
                                        <p:strVal val="visible"/>
                                      </p:to>
                                    </p:set>
                                    <p:animEffect transition="in" filter="wipe(down)">
                                      <p:cBhvr>
                                        <p:cTn id="34" dur="300"/>
                                        <p:tgtEl>
                                          <p:spTgt spid="116"/>
                                        </p:tgtEl>
                                      </p:cBhvr>
                                    </p:animEffect>
                                  </p:childTnLst>
                                </p:cTn>
                              </p:par>
                            </p:childTnLst>
                          </p:cTn>
                        </p:par>
                        <p:par>
                          <p:cTn id="35" fill="hold">
                            <p:stCondLst>
                              <p:cond delay="1800"/>
                            </p:stCondLst>
                            <p:childTnLst>
                              <p:par>
                                <p:cTn id="36" presetID="22" presetClass="entr" presetSubtype="4" fill="hold" nodeType="afterEffect">
                                  <p:stCondLst>
                                    <p:cond delay="0"/>
                                  </p:stCondLst>
                                  <p:childTnLst>
                                    <p:set>
                                      <p:cBhvr>
                                        <p:cTn id="37" dur="1" fill="hold">
                                          <p:stCondLst>
                                            <p:cond delay="0"/>
                                          </p:stCondLst>
                                        </p:cTn>
                                        <p:tgtEl>
                                          <p:spTgt spid="140"/>
                                        </p:tgtEl>
                                        <p:attrNameLst>
                                          <p:attrName>style.visibility</p:attrName>
                                        </p:attrNameLst>
                                      </p:cBhvr>
                                      <p:to>
                                        <p:strVal val="visible"/>
                                      </p:to>
                                    </p:set>
                                    <p:animEffect transition="in" filter="wipe(down)">
                                      <p:cBhvr>
                                        <p:cTn id="38" dur="300"/>
                                        <p:tgtEl>
                                          <p:spTgt spid="140"/>
                                        </p:tgtEl>
                                      </p:cBhvr>
                                    </p:animEffect>
                                  </p:childTnLst>
                                </p:cTn>
                              </p:par>
                            </p:childTnLst>
                          </p:cTn>
                        </p:par>
                        <p:par>
                          <p:cTn id="39" fill="hold">
                            <p:stCondLst>
                              <p:cond delay="2100"/>
                            </p:stCondLst>
                            <p:childTnLst>
                              <p:par>
                                <p:cTn id="40" presetID="22" presetClass="entr" presetSubtype="4" fill="hold" nodeType="afterEffect">
                                  <p:stCondLst>
                                    <p:cond delay="0"/>
                                  </p:stCondLst>
                                  <p:childTnLst>
                                    <p:set>
                                      <p:cBhvr>
                                        <p:cTn id="41" dur="1" fill="hold">
                                          <p:stCondLst>
                                            <p:cond delay="0"/>
                                          </p:stCondLst>
                                        </p:cTn>
                                        <p:tgtEl>
                                          <p:spTgt spid="141"/>
                                        </p:tgtEl>
                                        <p:attrNameLst>
                                          <p:attrName>style.visibility</p:attrName>
                                        </p:attrNameLst>
                                      </p:cBhvr>
                                      <p:to>
                                        <p:strVal val="visible"/>
                                      </p:to>
                                    </p:set>
                                    <p:animEffect transition="in" filter="wipe(down)">
                                      <p:cBhvr>
                                        <p:cTn id="42" dur="300"/>
                                        <p:tgtEl>
                                          <p:spTgt spid="141"/>
                                        </p:tgtEl>
                                      </p:cBhvr>
                                    </p:animEffect>
                                  </p:childTnLst>
                                </p:cTn>
                              </p:par>
                            </p:childTnLst>
                          </p:cTn>
                        </p:par>
                        <p:par>
                          <p:cTn id="43" fill="hold">
                            <p:stCondLst>
                              <p:cond delay="2400"/>
                            </p:stCondLst>
                            <p:childTnLst>
                              <p:par>
                                <p:cTn id="44" presetID="22" presetClass="entr" presetSubtype="4" fill="hold" nodeType="afterEffect">
                                  <p:stCondLst>
                                    <p:cond delay="0"/>
                                  </p:stCondLst>
                                  <p:childTnLst>
                                    <p:set>
                                      <p:cBhvr>
                                        <p:cTn id="45" dur="1" fill="hold">
                                          <p:stCondLst>
                                            <p:cond delay="0"/>
                                          </p:stCondLst>
                                        </p:cTn>
                                        <p:tgtEl>
                                          <p:spTgt spid="142"/>
                                        </p:tgtEl>
                                        <p:attrNameLst>
                                          <p:attrName>style.visibility</p:attrName>
                                        </p:attrNameLst>
                                      </p:cBhvr>
                                      <p:to>
                                        <p:strVal val="visible"/>
                                      </p:to>
                                    </p:set>
                                    <p:animEffect transition="in" filter="wipe(down)">
                                      <p:cBhvr>
                                        <p:cTn id="46" dur="300"/>
                                        <p:tgtEl>
                                          <p:spTgt spid="142"/>
                                        </p:tgtEl>
                                      </p:cBhvr>
                                    </p:animEffect>
                                  </p:childTnLst>
                                </p:cTn>
                              </p:par>
                            </p:childTnLst>
                          </p:cTn>
                        </p:par>
                        <p:par>
                          <p:cTn id="47" fill="hold">
                            <p:stCondLst>
                              <p:cond delay="2700"/>
                            </p:stCondLst>
                            <p:childTnLst>
                              <p:par>
                                <p:cTn id="48" presetID="22" presetClass="entr" presetSubtype="4" fill="hold" nodeType="afterEffect">
                                  <p:stCondLst>
                                    <p:cond delay="0"/>
                                  </p:stCondLst>
                                  <p:childTnLst>
                                    <p:set>
                                      <p:cBhvr>
                                        <p:cTn id="49" dur="1" fill="hold">
                                          <p:stCondLst>
                                            <p:cond delay="0"/>
                                          </p:stCondLst>
                                        </p:cTn>
                                        <p:tgtEl>
                                          <p:spTgt spid="143"/>
                                        </p:tgtEl>
                                        <p:attrNameLst>
                                          <p:attrName>style.visibility</p:attrName>
                                        </p:attrNameLst>
                                      </p:cBhvr>
                                      <p:to>
                                        <p:strVal val="visible"/>
                                      </p:to>
                                    </p:set>
                                    <p:animEffect transition="in" filter="wipe(down)">
                                      <p:cBhvr>
                                        <p:cTn id="50" dur="300"/>
                                        <p:tgtEl>
                                          <p:spTgt spid="143"/>
                                        </p:tgtEl>
                                      </p:cBhvr>
                                    </p:animEffect>
                                  </p:childTnLst>
                                </p:cTn>
                              </p:par>
                            </p:childTnLst>
                          </p:cTn>
                        </p:par>
                        <p:par>
                          <p:cTn id="51" fill="hold">
                            <p:stCondLst>
                              <p:cond delay="3000"/>
                            </p:stCondLst>
                            <p:childTnLst>
                              <p:par>
                                <p:cTn id="52" presetID="10" presetClass="entr" presetSubtype="0" fill="hold" nodeType="afterEffect">
                                  <p:stCondLst>
                                    <p:cond delay="0"/>
                                  </p:stCondLst>
                                  <p:childTnLst>
                                    <p:set>
                                      <p:cBhvr>
                                        <p:cTn id="53" dur="1" fill="hold">
                                          <p:stCondLst>
                                            <p:cond delay="0"/>
                                          </p:stCondLst>
                                        </p:cTn>
                                        <p:tgtEl>
                                          <p:spTgt spid="147"/>
                                        </p:tgtEl>
                                        <p:attrNameLst>
                                          <p:attrName>style.visibility</p:attrName>
                                        </p:attrNameLst>
                                      </p:cBhvr>
                                      <p:to>
                                        <p:strVal val="visible"/>
                                      </p:to>
                                    </p:set>
                                    <p:animEffect transition="in" filter="fade">
                                      <p:cBhvr>
                                        <p:cTn id="54" dur="300"/>
                                        <p:tgtEl>
                                          <p:spTgt spid="147"/>
                                        </p:tgtEl>
                                      </p:cBhvr>
                                    </p:animEffect>
                                  </p:childTnLst>
                                </p:cTn>
                              </p:par>
                            </p:childTnLst>
                          </p:cTn>
                        </p:par>
                        <p:par>
                          <p:cTn id="55" fill="hold">
                            <p:stCondLst>
                              <p:cond delay="3300"/>
                            </p:stCondLst>
                            <p:childTnLst>
                              <p:par>
                                <p:cTn id="56" presetID="42" presetClass="path" presetSubtype="0" accel="50000" decel="50000" fill="hold" nodeType="afterEffect">
                                  <p:stCondLst>
                                    <p:cond delay="0"/>
                                  </p:stCondLst>
                                  <p:childTnLst>
                                    <p:animMotion origin="layout" path="M -1.94444E-6 2.22222E-6 L -0.13524 -0.03519 " pathEditMode="relative" rAng="0" ptsTypes="AA">
                                      <p:cBhvr>
                                        <p:cTn id="57" dur="2000" fill="hold"/>
                                        <p:tgtEl>
                                          <p:spTgt spid="147"/>
                                        </p:tgtEl>
                                        <p:attrNameLst>
                                          <p:attrName>ppt_x</p:attrName>
                                          <p:attrName>ppt_y</p:attrName>
                                        </p:attrNameLst>
                                      </p:cBhvr>
                                      <p:rCtr x="-6771" y="-1759"/>
                                    </p:animMotion>
                                  </p:childTnLst>
                                </p:cTn>
                              </p:par>
                            </p:childTnLst>
                          </p:cTn>
                        </p:par>
                      </p:childTnLst>
                    </p:cTn>
                  </p:par>
                  <p:par>
                    <p:cTn id="58" fill="hold">
                      <p:stCondLst>
                        <p:cond delay="indefinite"/>
                      </p:stCondLst>
                      <p:childTnLst>
                        <p:par>
                          <p:cTn id="59" fill="hold">
                            <p:stCondLst>
                              <p:cond delay="0"/>
                            </p:stCondLst>
                            <p:childTnLst>
                              <p:par>
                                <p:cTn id="60" presetID="26" presetClass="emph" presetSubtype="0" fill="hold" nodeType="clickEffect">
                                  <p:stCondLst>
                                    <p:cond delay="0"/>
                                  </p:stCondLst>
                                  <p:childTnLst>
                                    <p:animEffect transition="out" filter="fade">
                                      <p:cBhvr>
                                        <p:cTn id="61" dur="500" tmFilter="0, 0; .2, .5; .8, .5; 1, 0"/>
                                        <p:tgtEl>
                                          <p:spTgt spid="134"/>
                                        </p:tgtEl>
                                      </p:cBhvr>
                                    </p:animEffect>
                                    <p:animScale>
                                      <p:cBhvr>
                                        <p:cTn id="62" dur="250" autoRev="1" fill="hold"/>
                                        <p:tgtEl>
                                          <p:spTgt spid="134"/>
                                        </p:tgtEl>
                                      </p:cBhvr>
                                      <p:by x="105000" y="105000"/>
                                    </p:animScale>
                                  </p:childTnLst>
                                </p:cTn>
                              </p:par>
                            </p:childTnLst>
                          </p:cTn>
                        </p:par>
                        <p:par>
                          <p:cTn id="63" fill="hold">
                            <p:stCondLst>
                              <p:cond delay="500"/>
                            </p:stCondLst>
                            <p:childTnLst>
                              <p:par>
                                <p:cTn id="64" presetID="26" presetClass="emph" presetSubtype="0" fill="hold" nodeType="afterEffect">
                                  <p:stCondLst>
                                    <p:cond delay="0"/>
                                  </p:stCondLst>
                                  <p:childTnLst>
                                    <p:animEffect transition="out" filter="fade">
                                      <p:cBhvr>
                                        <p:cTn id="65" dur="500" tmFilter="0, 0; .2, .5; .8, .5; 1, 0"/>
                                        <p:tgtEl>
                                          <p:spTgt spid="137"/>
                                        </p:tgtEl>
                                      </p:cBhvr>
                                    </p:animEffect>
                                    <p:animScale>
                                      <p:cBhvr>
                                        <p:cTn id="66" dur="250" autoRev="1" fill="hold"/>
                                        <p:tgtEl>
                                          <p:spTgt spid="137"/>
                                        </p:tgtEl>
                                      </p:cBhvr>
                                      <p:by x="105000" y="105000"/>
                                    </p:animScale>
                                  </p:childTnLst>
                                </p:cTn>
                              </p:par>
                            </p:childTnLst>
                          </p:cTn>
                        </p:par>
                        <p:par>
                          <p:cTn id="67" fill="hold">
                            <p:stCondLst>
                              <p:cond delay="1000"/>
                            </p:stCondLst>
                            <p:childTnLst>
                              <p:par>
                                <p:cTn id="68" presetID="10" presetClass="entr" presetSubtype="0" fill="hold" grpId="0" nodeType="afterEffect">
                                  <p:stCondLst>
                                    <p:cond delay="0"/>
                                  </p:stCondLst>
                                  <p:childTnLst>
                                    <p:set>
                                      <p:cBhvr>
                                        <p:cTn id="69" dur="1" fill="hold">
                                          <p:stCondLst>
                                            <p:cond delay="0"/>
                                          </p:stCondLst>
                                        </p:cTn>
                                        <p:tgtEl>
                                          <p:spTgt spid="150"/>
                                        </p:tgtEl>
                                        <p:attrNameLst>
                                          <p:attrName>style.visibility</p:attrName>
                                        </p:attrNameLst>
                                      </p:cBhvr>
                                      <p:to>
                                        <p:strVal val="visible"/>
                                      </p:to>
                                    </p:set>
                                    <p:animEffect transition="in" filter="fade">
                                      <p:cBhvr>
                                        <p:cTn id="70" dur="500"/>
                                        <p:tgtEl>
                                          <p:spTgt spid="150"/>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153"/>
                                        </p:tgtEl>
                                        <p:attrNameLst>
                                          <p:attrName>style.visibility</p:attrName>
                                        </p:attrNameLst>
                                      </p:cBhvr>
                                      <p:to>
                                        <p:strVal val="visible"/>
                                      </p:to>
                                    </p:set>
                                    <p:animEffect transition="in" filter="fade">
                                      <p:cBhvr>
                                        <p:cTn id="73" dur="500"/>
                                        <p:tgtEl>
                                          <p:spTgt spid="1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150" grpId="0"/>
      <p:bldP spid="15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Picture 7" descr="A picture containing outdoor, water, small, large&#10;&#10;Description automatically generated">
            <a:extLst>
              <a:ext uri="{FF2B5EF4-FFF2-40B4-BE49-F238E27FC236}">
                <a16:creationId xmlns:a16="http://schemas.microsoft.com/office/drawing/2014/main" id="{96CD0022-AD67-4FBA-94FF-FDB997B8F6C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b="15639"/>
          <a:stretch>
            <a:fillRect/>
          </a:stretch>
        </p:blipFill>
        <p:spPr bwMode="auto">
          <a:xfrm>
            <a:off x="755650" y="1539875"/>
            <a:ext cx="7632700"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 name="TextBox 65">
            <a:extLst>
              <a:ext uri="{FF2B5EF4-FFF2-40B4-BE49-F238E27FC236}">
                <a16:creationId xmlns:a16="http://schemas.microsoft.com/office/drawing/2014/main" id="{414B46E8-5262-4D59-98DC-C0B6DE14E40E}"/>
              </a:ext>
            </a:extLst>
          </p:cNvPr>
          <p:cNvSpPr txBox="1"/>
          <p:nvPr/>
        </p:nvSpPr>
        <p:spPr>
          <a:xfrm>
            <a:off x="993928" y="1633847"/>
            <a:ext cx="7169573" cy="1756992"/>
          </a:xfrm>
          <a:prstGeom prst="rect">
            <a:avLst/>
          </a:prstGeom>
          <a:solidFill>
            <a:srgbClr val="AFDEF8"/>
          </a:solidFill>
        </p:spPr>
        <p:txBody>
          <a:bodyPr wrap="square" lIns="108000" tIns="108000" rIns="108000" bIns="108000" rtlCol="0">
            <a:spAutoFit/>
          </a:bodyPr>
          <a:lstStyle/>
          <a:p>
            <a:pPr>
              <a:spcAft>
                <a:spcPts val="1200"/>
              </a:spcAft>
            </a:pPr>
            <a:r>
              <a:rPr lang="en-GB" dirty="0"/>
              <a:t>Finally, we add the hundreds. We must remember to add the hundred we just regrouped. </a:t>
            </a:r>
            <a:r>
              <a:rPr lang="en-GB" b="1" dirty="0"/>
              <a:t>1 hundred add 4 hundreds add 1 hundred equals 6 hundreds</a:t>
            </a:r>
            <a:r>
              <a:rPr lang="en-GB" dirty="0"/>
              <a:t>. We do not need to regroup. We write the total of the hundreds column in the answer box. </a:t>
            </a:r>
          </a:p>
          <a:p>
            <a:r>
              <a:rPr lang="en-GB" dirty="0"/>
              <a:t>We have calculated that 153 + 475 = 628.</a:t>
            </a:r>
          </a:p>
        </p:txBody>
      </p:sp>
      <p:pic>
        <p:nvPicPr>
          <p:cNvPr id="81" name="Picture 80" descr="A close up of a logo&#10;&#10;Description automatically generated">
            <a:extLst>
              <a:ext uri="{FF2B5EF4-FFF2-40B4-BE49-F238E27FC236}">
                <a16:creationId xmlns:a16="http://schemas.microsoft.com/office/drawing/2014/main" id="{4966B3D7-EF38-4E36-84D2-04FD272CF3F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8250"/>
          <a:stretch/>
        </p:blipFill>
        <p:spPr>
          <a:xfrm>
            <a:off x="5031556" y="5531989"/>
            <a:ext cx="1285875" cy="764036"/>
          </a:xfrm>
          <a:prstGeom prst="rect">
            <a:avLst/>
          </a:prstGeom>
        </p:spPr>
      </p:pic>
      <p:sp>
        <p:nvSpPr>
          <p:cNvPr id="83" name="Freeform: Shape 82">
            <a:extLst>
              <a:ext uri="{FF2B5EF4-FFF2-40B4-BE49-F238E27FC236}">
                <a16:creationId xmlns:a16="http://schemas.microsoft.com/office/drawing/2014/main" id="{CA5A3121-10DF-48F5-9C2D-B8215231CEFB}"/>
              </a:ext>
            </a:extLst>
          </p:cNvPr>
          <p:cNvSpPr/>
          <p:nvPr/>
        </p:nvSpPr>
        <p:spPr>
          <a:xfrm>
            <a:off x="7903626" y="2898030"/>
            <a:ext cx="246446" cy="741721"/>
          </a:xfrm>
          <a:custGeom>
            <a:avLst/>
            <a:gdLst>
              <a:gd name="connsiteX0" fmla="*/ 8321 w 246446"/>
              <a:gd name="connsiteY0" fmla="*/ 27346 h 741721"/>
              <a:gd name="connsiteX1" fmla="*/ 113096 w 246446"/>
              <a:gd name="connsiteY1" fmla="*/ 36871 h 741721"/>
              <a:gd name="connsiteX2" fmla="*/ 132146 w 246446"/>
              <a:gd name="connsiteY2" fmla="*/ 65446 h 741721"/>
              <a:gd name="connsiteX3" fmla="*/ 151196 w 246446"/>
              <a:gd name="connsiteY3" fmla="*/ 170221 h 741721"/>
              <a:gd name="connsiteX4" fmla="*/ 160721 w 246446"/>
              <a:gd name="connsiteY4" fmla="*/ 198796 h 741721"/>
              <a:gd name="connsiteX5" fmla="*/ 179771 w 246446"/>
              <a:gd name="connsiteY5" fmla="*/ 227371 h 741721"/>
              <a:gd name="connsiteX6" fmla="*/ 198821 w 246446"/>
              <a:gd name="connsiteY6" fmla="*/ 379771 h 741721"/>
              <a:gd name="connsiteX7" fmla="*/ 227396 w 246446"/>
              <a:gd name="connsiteY7" fmla="*/ 522646 h 741721"/>
              <a:gd name="connsiteX8" fmla="*/ 246446 w 246446"/>
              <a:gd name="connsiteY8" fmla="*/ 675046 h 741721"/>
              <a:gd name="connsiteX9" fmla="*/ 236921 w 246446"/>
              <a:gd name="connsiteY9" fmla="*/ 722671 h 741721"/>
              <a:gd name="connsiteX10" fmla="*/ 208346 w 246446"/>
              <a:gd name="connsiteY10" fmla="*/ 732196 h 741721"/>
              <a:gd name="connsiteX11" fmla="*/ 170246 w 246446"/>
              <a:gd name="connsiteY11" fmla="*/ 741721 h 741721"/>
              <a:gd name="connsiteX12" fmla="*/ 113096 w 246446"/>
              <a:gd name="connsiteY12" fmla="*/ 722671 h 741721"/>
              <a:gd name="connsiteX13" fmla="*/ 94046 w 246446"/>
              <a:gd name="connsiteY13" fmla="*/ 694096 h 741721"/>
              <a:gd name="connsiteX14" fmla="*/ 55946 w 246446"/>
              <a:gd name="connsiteY14" fmla="*/ 617896 h 741721"/>
              <a:gd name="connsiteX15" fmla="*/ 27371 w 246446"/>
              <a:gd name="connsiteY15" fmla="*/ 532171 h 741721"/>
              <a:gd name="connsiteX16" fmla="*/ 8321 w 246446"/>
              <a:gd name="connsiteY16" fmla="*/ 408346 h 741721"/>
              <a:gd name="connsiteX17" fmla="*/ 8321 w 246446"/>
              <a:gd name="connsiteY17" fmla="*/ 27346 h 74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46446" h="741721">
                <a:moveTo>
                  <a:pt x="8321" y="27346"/>
                </a:moveTo>
                <a:cubicBezTo>
                  <a:pt x="25783" y="-34566"/>
                  <a:pt x="79578" y="26558"/>
                  <a:pt x="113096" y="36871"/>
                </a:cubicBezTo>
                <a:cubicBezTo>
                  <a:pt x="124037" y="40238"/>
                  <a:pt x="129001" y="54439"/>
                  <a:pt x="132146" y="65446"/>
                </a:cubicBezTo>
                <a:cubicBezTo>
                  <a:pt x="141898" y="99578"/>
                  <a:pt x="143758" y="135511"/>
                  <a:pt x="151196" y="170221"/>
                </a:cubicBezTo>
                <a:cubicBezTo>
                  <a:pt x="153300" y="180038"/>
                  <a:pt x="156231" y="189816"/>
                  <a:pt x="160721" y="198796"/>
                </a:cubicBezTo>
                <a:cubicBezTo>
                  <a:pt x="165841" y="209035"/>
                  <a:pt x="173421" y="217846"/>
                  <a:pt x="179771" y="227371"/>
                </a:cubicBezTo>
                <a:cubicBezTo>
                  <a:pt x="186121" y="278171"/>
                  <a:pt x="188781" y="329570"/>
                  <a:pt x="198821" y="379771"/>
                </a:cubicBezTo>
                <a:cubicBezTo>
                  <a:pt x="208346" y="427396"/>
                  <a:pt x="222563" y="474319"/>
                  <a:pt x="227396" y="522646"/>
                </a:cubicBezTo>
                <a:cubicBezTo>
                  <a:pt x="238843" y="637113"/>
                  <a:pt x="231675" y="586422"/>
                  <a:pt x="246446" y="675046"/>
                </a:cubicBezTo>
                <a:cubicBezTo>
                  <a:pt x="243271" y="690921"/>
                  <a:pt x="245901" y="709201"/>
                  <a:pt x="236921" y="722671"/>
                </a:cubicBezTo>
                <a:cubicBezTo>
                  <a:pt x="231352" y="731025"/>
                  <a:pt x="218000" y="729438"/>
                  <a:pt x="208346" y="732196"/>
                </a:cubicBezTo>
                <a:cubicBezTo>
                  <a:pt x="195759" y="735792"/>
                  <a:pt x="182946" y="738546"/>
                  <a:pt x="170246" y="741721"/>
                </a:cubicBezTo>
                <a:cubicBezTo>
                  <a:pt x="151196" y="735371"/>
                  <a:pt x="130124" y="733314"/>
                  <a:pt x="113096" y="722671"/>
                </a:cubicBezTo>
                <a:cubicBezTo>
                  <a:pt x="103388" y="716604"/>
                  <a:pt x="99528" y="704146"/>
                  <a:pt x="94046" y="694096"/>
                </a:cubicBezTo>
                <a:cubicBezTo>
                  <a:pt x="80448" y="669165"/>
                  <a:pt x="64926" y="644837"/>
                  <a:pt x="55946" y="617896"/>
                </a:cubicBezTo>
                <a:lnTo>
                  <a:pt x="27371" y="532171"/>
                </a:lnTo>
                <a:cubicBezTo>
                  <a:pt x="21021" y="490896"/>
                  <a:pt x="9173" y="450098"/>
                  <a:pt x="8321" y="408346"/>
                </a:cubicBezTo>
                <a:cubicBezTo>
                  <a:pt x="5923" y="290853"/>
                  <a:pt x="-9141" y="89258"/>
                  <a:pt x="8321" y="27346"/>
                </a:cubicBezTo>
                <a:close/>
              </a:path>
            </a:pathLst>
          </a:custGeom>
          <a:solidFill>
            <a:schemeClr val="bg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5" name="Picture 84">
            <a:extLst>
              <a:ext uri="{FF2B5EF4-FFF2-40B4-BE49-F238E27FC236}">
                <a16:creationId xmlns:a16="http://schemas.microsoft.com/office/drawing/2014/main" id="{EDE9D09D-489D-4451-8F0E-FBFBE8C8B919}"/>
              </a:ext>
            </a:extLst>
          </p:cNvPr>
          <p:cNvPicPr>
            <a:picLocks noChangeAspect="1"/>
          </p:cNvPicPr>
          <p:nvPr/>
        </p:nvPicPr>
        <p:blipFill rotWithShape="1">
          <a:blip r:embed="rId4"/>
          <a:srcRect l="18686" b="6685"/>
          <a:stretch/>
        </p:blipFill>
        <p:spPr>
          <a:xfrm>
            <a:off x="4590468" y="2850796"/>
            <a:ext cx="3499896" cy="1484808"/>
          </a:xfrm>
          <a:prstGeom prst="rect">
            <a:avLst/>
          </a:prstGeom>
        </p:spPr>
      </p:pic>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latin typeface="+mn-lt"/>
              </a:rPr>
              <a:t>Column Addition</a:t>
            </a:r>
            <a:endParaRPr lang="en-GB" sz="4000" b="1" dirty="0">
              <a:latin typeface="+mn-lt"/>
            </a:endParaRP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extLst>
              <p:ext uri="{D42A27DB-BD31-4B8C-83A1-F6EECF244321}">
                <p14:modId xmlns:p14="http://schemas.microsoft.com/office/powerpoint/2010/main" val="1290698827"/>
              </p:ext>
            </p:extLst>
          </p:nvPr>
        </p:nvGraphicFramePr>
        <p:xfrm>
          <a:off x="997955" y="3496865"/>
          <a:ext cx="3592512" cy="2470150"/>
        </p:xfrm>
        <a:graphic>
          <a:graphicData uri="http://schemas.openxmlformats.org/drawingml/2006/table">
            <a:tbl>
              <a:tblPr>
                <a:noFill/>
              </a:tblPr>
              <a:tblGrid>
                <a:gridCol w="1197504">
                  <a:extLst>
                    <a:ext uri="{9D8B030D-6E8A-4147-A177-3AD203B41FA5}">
                      <a16:colId xmlns:a16="http://schemas.microsoft.com/office/drawing/2014/main" val="20000"/>
                    </a:ext>
                  </a:extLst>
                </a:gridCol>
                <a:gridCol w="1197504">
                  <a:extLst>
                    <a:ext uri="{9D8B030D-6E8A-4147-A177-3AD203B41FA5}">
                      <a16:colId xmlns:a16="http://schemas.microsoft.com/office/drawing/2014/main" val="20001"/>
                    </a:ext>
                  </a:extLst>
                </a:gridCol>
                <a:gridCol w="1197504">
                  <a:extLst>
                    <a:ext uri="{9D8B030D-6E8A-4147-A177-3AD203B41FA5}">
                      <a16:colId xmlns:a16="http://schemas.microsoft.com/office/drawing/2014/main" val="20002"/>
                    </a:ext>
                  </a:extLst>
                </a:gridCol>
              </a:tblGrid>
              <a:tr h="457422">
                <a:tc>
                  <a:txBody>
                    <a:bodyPr/>
                    <a:lstStyle/>
                    <a:p>
                      <a:pPr marL="0" lvl="0" indent="0" algn="ctr" rtl="0">
                        <a:spcBef>
                          <a:spcPts val="0"/>
                        </a:spcBef>
                        <a:spcAft>
                          <a:spcPts val="0"/>
                        </a:spcAft>
                        <a:buNone/>
                      </a:pPr>
                      <a:r>
                        <a:rPr lang="en-US" sz="1800" b="1"/>
                        <a:t>100s</a:t>
                      </a:r>
                      <a:endParaRPr sz="1800" b="1"/>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1006364">
                <a:tc>
                  <a:txBody>
                    <a:bodyPr/>
                    <a:lstStyle/>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1006364">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extLst>
              <p:ext uri="{D42A27DB-BD31-4B8C-83A1-F6EECF244321}">
                <p14:modId xmlns:p14="http://schemas.microsoft.com/office/powerpoint/2010/main" val="525651806"/>
              </p:ext>
            </p:extLst>
          </p:nvPr>
        </p:nvGraphicFramePr>
        <p:xfrm>
          <a:off x="4748026" y="3709250"/>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02" name="TextBox 101">
            <a:extLst>
              <a:ext uri="{FF2B5EF4-FFF2-40B4-BE49-F238E27FC236}">
                <a16:creationId xmlns:a16="http://schemas.microsoft.com/office/drawing/2014/main" id="{F22D0386-03DF-4F86-AAB3-A240C3BC74D1}"/>
              </a:ext>
            </a:extLst>
          </p:cNvPr>
          <p:cNvSpPr txBox="1"/>
          <p:nvPr/>
        </p:nvSpPr>
        <p:spPr>
          <a:xfrm>
            <a:off x="7111353" y="3476055"/>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153 + 475</a:t>
            </a:r>
          </a:p>
        </p:txBody>
      </p:sp>
      <p:pic>
        <p:nvPicPr>
          <p:cNvPr id="77" name="Picture 12" descr="A close up&#10;&#10;Description automatically generated">
            <a:extLst>
              <a:ext uri="{FF2B5EF4-FFF2-40B4-BE49-F238E27FC236}">
                <a16:creationId xmlns:a16="http://schemas.microsoft.com/office/drawing/2014/main" id="{B289F897-D25A-4BDC-9B59-1D34A4BDEF22}"/>
              </a:ext>
            </a:extLst>
          </p:cNvPr>
          <p:cNvPicPr>
            <a:picLocks noChangeAspect="1" noChangeArrowheads="1"/>
          </p:cNvPicPr>
          <p:nvPr/>
        </p:nvPicPr>
        <p:blipFill rotWithShape="1">
          <a:blip r:embed="rId12" cstate="screen">
            <a:extLst>
              <a:ext uri="{28A0092B-C50C-407E-A947-70E740481C1C}">
                <a14:useLocalDpi xmlns:a14="http://schemas.microsoft.com/office/drawing/2010/main"/>
              </a:ext>
            </a:extLst>
          </a:blip>
          <a:srcRect r="45962" b="11622"/>
          <a:stretch/>
        </p:blipFill>
        <p:spPr bwMode="auto">
          <a:xfrm>
            <a:off x="6651919" y="3898311"/>
            <a:ext cx="1739731" cy="2397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9" name="Group 58">
            <a:extLst>
              <a:ext uri="{FF2B5EF4-FFF2-40B4-BE49-F238E27FC236}">
                <a16:creationId xmlns:a16="http://schemas.microsoft.com/office/drawing/2014/main" id="{1344CEA0-D094-447E-88B9-1BD2AD2C386D}"/>
              </a:ext>
            </a:extLst>
          </p:cNvPr>
          <p:cNvGrpSpPr/>
          <p:nvPr/>
        </p:nvGrpSpPr>
        <p:grpSpPr>
          <a:xfrm>
            <a:off x="2248224" y="4034507"/>
            <a:ext cx="369998" cy="307738"/>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980058" y="4013887"/>
            <a:ext cx="446198" cy="307738"/>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65" name="Group 64">
            <a:extLst>
              <a:ext uri="{FF2B5EF4-FFF2-40B4-BE49-F238E27FC236}">
                <a16:creationId xmlns:a16="http://schemas.microsoft.com/office/drawing/2014/main" id="{56A23C9E-1F37-423B-BCD6-122CFFE0D145}"/>
              </a:ext>
            </a:extLst>
          </p:cNvPr>
          <p:cNvGrpSpPr/>
          <p:nvPr/>
        </p:nvGrpSpPr>
        <p:grpSpPr bwMode="auto">
          <a:xfrm>
            <a:off x="3452753" y="4062741"/>
            <a:ext cx="269671" cy="272800"/>
            <a:chOff x="2361864" y="3068569"/>
            <a:chExt cx="269638" cy="273000"/>
          </a:xfrm>
          <a:effectLst>
            <a:outerShdw blurRad="12700" dir="4140000" algn="ctr" rotWithShape="0">
              <a:srgbClr val="000000">
                <a:alpha val="21000"/>
              </a:srgbClr>
            </a:outerShdw>
          </a:effectLst>
        </p:grpSpPr>
        <p:sp>
          <p:nvSpPr>
            <p:cNvPr id="67" name="Oval 66">
              <a:extLst>
                <a:ext uri="{FF2B5EF4-FFF2-40B4-BE49-F238E27FC236}">
                  <a16:creationId xmlns:a16="http://schemas.microsoft.com/office/drawing/2014/main" id="{2B00D7AF-2C8F-42D9-80F3-AA53798E702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8" name="TextBox 67">
              <a:extLst>
                <a:ext uri="{FF2B5EF4-FFF2-40B4-BE49-F238E27FC236}">
                  <a16:creationId xmlns:a16="http://schemas.microsoft.com/office/drawing/2014/main" id="{15FC397C-33D7-40A4-B1AD-C30CA2B1578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3" name="Group 72">
            <a:extLst>
              <a:ext uri="{FF2B5EF4-FFF2-40B4-BE49-F238E27FC236}">
                <a16:creationId xmlns:a16="http://schemas.microsoft.com/office/drawing/2014/main" id="{68F35986-973C-42D1-A2FA-F5B4CFA5627A}"/>
              </a:ext>
            </a:extLst>
          </p:cNvPr>
          <p:cNvGrpSpPr/>
          <p:nvPr/>
        </p:nvGrpSpPr>
        <p:grpSpPr>
          <a:xfrm>
            <a:off x="985535" y="5017064"/>
            <a:ext cx="446198" cy="307738"/>
            <a:chOff x="2279393" y="3052881"/>
            <a:chExt cx="446198" cy="307738"/>
          </a:xfrm>
          <a:effectLst>
            <a:outerShdw blurRad="25400" dir="4140000" algn="ctr" rotWithShape="0">
              <a:srgbClr val="000000">
                <a:alpha val="21000"/>
              </a:srgbClr>
            </a:outerShdw>
          </a:effectLst>
        </p:grpSpPr>
        <p:sp>
          <p:nvSpPr>
            <p:cNvPr id="74" name="Oval 73">
              <a:extLst>
                <a:ext uri="{FF2B5EF4-FFF2-40B4-BE49-F238E27FC236}">
                  <a16:creationId xmlns:a16="http://schemas.microsoft.com/office/drawing/2014/main" id="{90A5B547-4F2C-4621-A8C6-BEEDE6D05A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6" name="TextBox 75">
              <a:extLst>
                <a:ext uri="{FF2B5EF4-FFF2-40B4-BE49-F238E27FC236}">
                  <a16:creationId xmlns:a16="http://schemas.microsoft.com/office/drawing/2014/main" id="{C530F747-8A34-4F65-A4C2-52B8A7E47A3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8" name="Group 77">
            <a:extLst>
              <a:ext uri="{FF2B5EF4-FFF2-40B4-BE49-F238E27FC236}">
                <a16:creationId xmlns:a16="http://schemas.microsoft.com/office/drawing/2014/main" id="{EA1B0817-608A-4FFB-9C52-01BB3E65E501}"/>
              </a:ext>
            </a:extLst>
          </p:cNvPr>
          <p:cNvGrpSpPr/>
          <p:nvPr/>
        </p:nvGrpSpPr>
        <p:grpSpPr>
          <a:xfrm>
            <a:off x="1337394" y="5017064"/>
            <a:ext cx="446198" cy="307738"/>
            <a:chOff x="2279393" y="3052881"/>
            <a:chExt cx="446198" cy="307738"/>
          </a:xfrm>
          <a:effectLst>
            <a:outerShdw blurRad="25400" dir="4140000" algn="ctr" rotWithShape="0">
              <a:srgbClr val="000000">
                <a:alpha val="21000"/>
              </a:srgbClr>
            </a:outerShdw>
          </a:effectLst>
        </p:grpSpPr>
        <p:sp>
          <p:nvSpPr>
            <p:cNvPr id="80" name="Oval 79">
              <a:extLst>
                <a:ext uri="{FF2B5EF4-FFF2-40B4-BE49-F238E27FC236}">
                  <a16:creationId xmlns:a16="http://schemas.microsoft.com/office/drawing/2014/main" id="{217BD078-644D-4A5F-8353-01AB842D9737}"/>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 name="TextBox 81">
              <a:extLst>
                <a:ext uri="{FF2B5EF4-FFF2-40B4-BE49-F238E27FC236}">
                  <a16:creationId xmlns:a16="http://schemas.microsoft.com/office/drawing/2014/main" id="{C129057C-8AD0-4102-827D-89DF65CFAC94}"/>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4" name="Group 83">
            <a:extLst>
              <a:ext uri="{FF2B5EF4-FFF2-40B4-BE49-F238E27FC236}">
                <a16:creationId xmlns:a16="http://schemas.microsoft.com/office/drawing/2014/main" id="{FF526AD8-C3B8-484C-9D52-2F0BEFC6CBD3}"/>
              </a:ext>
            </a:extLst>
          </p:cNvPr>
          <p:cNvGrpSpPr/>
          <p:nvPr/>
        </p:nvGrpSpPr>
        <p:grpSpPr>
          <a:xfrm>
            <a:off x="1694678" y="5017064"/>
            <a:ext cx="446198" cy="307738"/>
            <a:chOff x="2279393" y="3052881"/>
            <a:chExt cx="446198" cy="307738"/>
          </a:xfrm>
          <a:effectLst>
            <a:outerShdw blurRad="25400" dir="4140000" algn="ctr" rotWithShape="0">
              <a:srgbClr val="000000">
                <a:alpha val="21000"/>
              </a:srgbClr>
            </a:outerShdw>
          </a:effectLst>
        </p:grpSpPr>
        <p:sp>
          <p:nvSpPr>
            <p:cNvPr id="86" name="Oval 85">
              <a:extLst>
                <a:ext uri="{FF2B5EF4-FFF2-40B4-BE49-F238E27FC236}">
                  <a16:creationId xmlns:a16="http://schemas.microsoft.com/office/drawing/2014/main" id="{D3145040-5BC8-451C-86DC-C21FBC30F2A2}"/>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7" name="TextBox 86">
              <a:extLst>
                <a:ext uri="{FF2B5EF4-FFF2-40B4-BE49-F238E27FC236}">
                  <a16:creationId xmlns:a16="http://schemas.microsoft.com/office/drawing/2014/main" id="{461E4FEF-1953-4A71-8C52-75FED1F83247}"/>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95001" y="4040248"/>
            <a:ext cx="369998" cy="307738"/>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1" name="Group 90">
            <a:extLst>
              <a:ext uri="{FF2B5EF4-FFF2-40B4-BE49-F238E27FC236}">
                <a16:creationId xmlns:a16="http://schemas.microsoft.com/office/drawing/2014/main" id="{990C3EAA-2BA5-4DCF-943D-C77E58252DB7}"/>
              </a:ext>
            </a:extLst>
          </p:cNvPr>
          <p:cNvGrpSpPr/>
          <p:nvPr/>
        </p:nvGrpSpPr>
        <p:grpSpPr>
          <a:xfrm>
            <a:off x="2239934" y="4385757"/>
            <a:ext cx="369998" cy="307738"/>
            <a:chOff x="2314065" y="3052881"/>
            <a:chExt cx="369998" cy="307738"/>
          </a:xfrm>
          <a:effectLst>
            <a:outerShdw blurRad="12700" dir="4140000" algn="ctr" rotWithShape="0">
              <a:srgbClr val="000000">
                <a:alpha val="21000"/>
              </a:srgbClr>
            </a:outerShdw>
          </a:effectLst>
        </p:grpSpPr>
        <p:sp>
          <p:nvSpPr>
            <p:cNvPr id="92" name="Oval 91">
              <a:extLst>
                <a:ext uri="{FF2B5EF4-FFF2-40B4-BE49-F238E27FC236}">
                  <a16:creationId xmlns:a16="http://schemas.microsoft.com/office/drawing/2014/main" id="{B7FA3553-7D09-4957-A86B-8537CE083315}"/>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TextBox 92">
              <a:extLst>
                <a:ext uri="{FF2B5EF4-FFF2-40B4-BE49-F238E27FC236}">
                  <a16:creationId xmlns:a16="http://schemas.microsoft.com/office/drawing/2014/main" id="{B96A42CE-603B-46BD-BEB2-1F2CE36C500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4" name="Group 93">
            <a:extLst>
              <a:ext uri="{FF2B5EF4-FFF2-40B4-BE49-F238E27FC236}">
                <a16:creationId xmlns:a16="http://schemas.microsoft.com/office/drawing/2014/main" id="{2A68D087-EC6C-4CCF-8FCD-B9FC210E0690}"/>
              </a:ext>
            </a:extLst>
          </p:cNvPr>
          <p:cNvGrpSpPr/>
          <p:nvPr/>
        </p:nvGrpSpPr>
        <p:grpSpPr>
          <a:xfrm>
            <a:off x="2586711" y="4391498"/>
            <a:ext cx="369998" cy="307738"/>
            <a:chOff x="2314065" y="3052881"/>
            <a:chExt cx="369998" cy="307738"/>
          </a:xfrm>
          <a:effectLst>
            <a:outerShdw blurRad="12700" dir="4140000" algn="ctr" rotWithShape="0">
              <a:srgbClr val="000000">
                <a:alpha val="21000"/>
              </a:srgbClr>
            </a:outerShdw>
          </a:effectLst>
        </p:grpSpPr>
        <p:sp>
          <p:nvSpPr>
            <p:cNvPr id="95" name="Oval 94">
              <a:extLst>
                <a:ext uri="{FF2B5EF4-FFF2-40B4-BE49-F238E27FC236}">
                  <a16:creationId xmlns:a16="http://schemas.microsoft.com/office/drawing/2014/main" id="{AB3A4A60-0BE1-40FA-B415-DD02C502FE97}"/>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6" name="TextBox 95">
              <a:extLst>
                <a:ext uri="{FF2B5EF4-FFF2-40B4-BE49-F238E27FC236}">
                  <a16:creationId xmlns:a16="http://schemas.microsoft.com/office/drawing/2014/main" id="{DDC0CDE2-5B4D-49FA-B2D8-0A7CB32B927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7" name="Group 96">
            <a:extLst>
              <a:ext uri="{FF2B5EF4-FFF2-40B4-BE49-F238E27FC236}">
                <a16:creationId xmlns:a16="http://schemas.microsoft.com/office/drawing/2014/main" id="{51C90444-7617-4393-8D0B-A4ED0A5C51F0}"/>
              </a:ext>
            </a:extLst>
          </p:cNvPr>
          <p:cNvGrpSpPr/>
          <p:nvPr/>
        </p:nvGrpSpPr>
        <p:grpSpPr bwMode="auto">
          <a:xfrm>
            <a:off x="3773884" y="4062741"/>
            <a:ext cx="269671" cy="272800"/>
            <a:chOff x="2361864" y="3068569"/>
            <a:chExt cx="269638" cy="273000"/>
          </a:xfrm>
          <a:effectLst>
            <a:outerShdw blurRad="12700" dir="4140000" algn="ctr" rotWithShape="0">
              <a:srgbClr val="000000">
                <a:alpha val="21000"/>
              </a:srgbClr>
            </a:outerShdw>
          </a:effectLst>
        </p:grpSpPr>
        <p:sp>
          <p:nvSpPr>
            <p:cNvPr id="98" name="Oval 97">
              <a:extLst>
                <a:ext uri="{FF2B5EF4-FFF2-40B4-BE49-F238E27FC236}">
                  <a16:creationId xmlns:a16="http://schemas.microsoft.com/office/drawing/2014/main" id="{D06423B2-7914-4D9C-9696-8709A97CF87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9" name="TextBox 98">
              <a:extLst>
                <a:ext uri="{FF2B5EF4-FFF2-40B4-BE49-F238E27FC236}">
                  <a16:creationId xmlns:a16="http://schemas.microsoft.com/office/drawing/2014/main" id="{43F676BD-BF96-4320-81C2-4B95EE59167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0" name="Group 99">
            <a:extLst>
              <a:ext uri="{FF2B5EF4-FFF2-40B4-BE49-F238E27FC236}">
                <a16:creationId xmlns:a16="http://schemas.microsoft.com/office/drawing/2014/main" id="{9947E75E-5677-4C61-A172-6B44F0CD6ED5}"/>
              </a:ext>
            </a:extLst>
          </p:cNvPr>
          <p:cNvGrpSpPr/>
          <p:nvPr/>
        </p:nvGrpSpPr>
        <p:grpSpPr bwMode="auto">
          <a:xfrm>
            <a:off x="4095014" y="4062741"/>
            <a:ext cx="269671" cy="272800"/>
            <a:chOff x="2361864" y="3068569"/>
            <a:chExt cx="269638" cy="273000"/>
          </a:xfrm>
          <a:effectLst>
            <a:outerShdw blurRad="12700" dir="4140000" algn="ctr" rotWithShape="0">
              <a:srgbClr val="000000">
                <a:alpha val="21000"/>
              </a:srgbClr>
            </a:outerShdw>
          </a:effectLst>
        </p:grpSpPr>
        <p:sp>
          <p:nvSpPr>
            <p:cNvPr id="101" name="Oval 100">
              <a:extLst>
                <a:ext uri="{FF2B5EF4-FFF2-40B4-BE49-F238E27FC236}">
                  <a16:creationId xmlns:a16="http://schemas.microsoft.com/office/drawing/2014/main" id="{EF6D8B5A-A91F-4524-BA5E-7467C066A84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3" name="TextBox 102">
              <a:extLst>
                <a:ext uri="{FF2B5EF4-FFF2-40B4-BE49-F238E27FC236}">
                  <a16:creationId xmlns:a16="http://schemas.microsoft.com/office/drawing/2014/main" id="{E4C5A000-C42D-4F1F-AAEA-69B506DEBF9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8" name="Group 117">
            <a:extLst>
              <a:ext uri="{FF2B5EF4-FFF2-40B4-BE49-F238E27FC236}">
                <a16:creationId xmlns:a16="http://schemas.microsoft.com/office/drawing/2014/main" id="{3EAE52F9-FF8B-4853-9DB1-C6984E04DB79}"/>
              </a:ext>
            </a:extLst>
          </p:cNvPr>
          <p:cNvGrpSpPr/>
          <p:nvPr/>
        </p:nvGrpSpPr>
        <p:grpSpPr bwMode="auto">
          <a:xfrm>
            <a:off x="3455165" y="5017918"/>
            <a:ext cx="269671" cy="272800"/>
            <a:chOff x="2361864" y="3068569"/>
            <a:chExt cx="269638" cy="273000"/>
          </a:xfrm>
          <a:effectLst>
            <a:outerShdw blurRad="12700" dir="4140000" algn="ctr" rotWithShape="0">
              <a:srgbClr val="000000">
                <a:alpha val="21000"/>
              </a:srgbClr>
            </a:outerShdw>
          </a:effectLst>
        </p:grpSpPr>
        <p:sp>
          <p:nvSpPr>
            <p:cNvPr id="120" name="Oval 119">
              <a:extLst>
                <a:ext uri="{FF2B5EF4-FFF2-40B4-BE49-F238E27FC236}">
                  <a16:creationId xmlns:a16="http://schemas.microsoft.com/office/drawing/2014/main" id="{486F23C9-CD96-4C9E-BCB7-918640B2163A}"/>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 name="TextBox 121">
              <a:extLst>
                <a:ext uri="{FF2B5EF4-FFF2-40B4-BE49-F238E27FC236}">
                  <a16:creationId xmlns:a16="http://schemas.microsoft.com/office/drawing/2014/main" id="{94E44180-C74E-44FD-83B4-C168F5FC48D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3" name="Group 122">
            <a:extLst>
              <a:ext uri="{FF2B5EF4-FFF2-40B4-BE49-F238E27FC236}">
                <a16:creationId xmlns:a16="http://schemas.microsoft.com/office/drawing/2014/main" id="{0124601C-6E7E-4C5C-A831-2F4248823DDF}"/>
              </a:ext>
            </a:extLst>
          </p:cNvPr>
          <p:cNvGrpSpPr/>
          <p:nvPr/>
        </p:nvGrpSpPr>
        <p:grpSpPr bwMode="auto">
          <a:xfrm>
            <a:off x="3776296" y="5017918"/>
            <a:ext cx="269671" cy="272800"/>
            <a:chOff x="2361864" y="3068569"/>
            <a:chExt cx="269638" cy="273000"/>
          </a:xfrm>
          <a:effectLst>
            <a:outerShdw blurRad="12700" dir="4140000" algn="ctr" rotWithShape="0">
              <a:srgbClr val="000000">
                <a:alpha val="21000"/>
              </a:srgbClr>
            </a:outerShdw>
          </a:effectLst>
        </p:grpSpPr>
        <p:sp>
          <p:nvSpPr>
            <p:cNvPr id="124" name="Oval 123">
              <a:extLst>
                <a:ext uri="{FF2B5EF4-FFF2-40B4-BE49-F238E27FC236}">
                  <a16:creationId xmlns:a16="http://schemas.microsoft.com/office/drawing/2014/main" id="{F6E2D3A0-371A-468A-872F-2E5DA98F2E07}"/>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5" name="TextBox 124">
              <a:extLst>
                <a:ext uri="{FF2B5EF4-FFF2-40B4-BE49-F238E27FC236}">
                  <a16:creationId xmlns:a16="http://schemas.microsoft.com/office/drawing/2014/main" id="{33291EB2-6B1E-4B17-B525-BECB2A9F2A4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6" name="Group 125">
            <a:extLst>
              <a:ext uri="{FF2B5EF4-FFF2-40B4-BE49-F238E27FC236}">
                <a16:creationId xmlns:a16="http://schemas.microsoft.com/office/drawing/2014/main" id="{747DB904-6A9B-4065-9E07-2CEF29359752}"/>
              </a:ext>
            </a:extLst>
          </p:cNvPr>
          <p:cNvGrpSpPr/>
          <p:nvPr/>
        </p:nvGrpSpPr>
        <p:grpSpPr bwMode="auto">
          <a:xfrm>
            <a:off x="4097426" y="5017918"/>
            <a:ext cx="269671" cy="272800"/>
            <a:chOff x="2361864" y="3068569"/>
            <a:chExt cx="269638" cy="273000"/>
          </a:xfrm>
          <a:effectLst>
            <a:outerShdw blurRad="12700" dir="4140000" algn="ctr" rotWithShape="0">
              <a:srgbClr val="000000">
                <a:alpha val="21000"/>
              </a:srgbClr>
            </a:outerShdw>
          </a:effectLst>
        </p:grpSpPr>
        <p:sp>
          <p:nvSpPr>
            <p:cNvPr id="127" name="Oval 126">
              <a:extLst>
                <a:ext uri="{FF2B5EF4-FFF2-40B4-BE49-F238E27FC236}">
                  <a16:creationId xmlns:a16="http://schemas.microsoft.com/office/drawing/2014/main" id="{FCC977FD-71EF-4372-ABAF-5747D89E7A6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8" name="TextBox 127">
              <a:extLst>
                <a:ext uri="{FF2B5EF4-FFF2-40B4-BE49-F238E27FC236}">
                  <a16:creationId xmlns:a16="http://schemas.microsoft.com/office/drawing/2014/main" id="{3E5D7D14-6CA8-4D4D-8C2C-7C8AB0C779DB}"/>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9" name="Group 128">
            <a:extLst>
              <a:ext uri="{FF2B5EF4-FFF2-40B4-BE49-F238E27FC236}">
                <a16:creationId xmlns:a16="http://schemas.microsoft.com/office/drawing/2014/main" id="{0C6B16E2-5278-4F7F-9A43-7B24A344A7C8}"/>
              </a:ext>
            </a:extLst>
          </p:cNvPr>
          <p:cNvGrpSpPr/>
          <p:nvPr/>
        </p:nvGrpSpPr>
        <p:grpSpPr bwMode="auto">
          <a:xfrm>
            <a:off x="3456584" y="5334327"/>
            <a:ext cx="269671" cy="272800"/>
            <a:chOff x="2361864" y="3068569"/>
            <a:chExt cx="269638" cy="273000"/>
          </a:xfrm>
          <a:effectLst>
            <a:outerShdw blurRad="12700" dir="4140000" algn="ctr" rotWithShape="0">
              <a:srgbClr val="000000">
                <a:alpha val="21000"/>
              </a:srgbClr>
            </a:outerShdw>
          </a:effectLst>
        </p:grpSpPr>
        <p:sp>
          <p:nvSpPr>
            <p:cNvPr id="130" name="Oval 129">
              <a:extLst>
                <a:ext uri="{FF2B5EF4-FFF2-40B4-BE49-F238E27FC236}">
                  <a16:creationId xmlns:a16="http://schemas.microsoft.com/office/drawing/2014/main" id="{A13452BE-00FE-4F0C-BDB5-5D74EB05C7B1}"/>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1" name="TextBox 150">
              <a:extLst>
                <a:ext uri="{FF2B5EF4-FFF2-40B4-BE49-F238E27FC236}">
                  <a16:creationId xmlns:a16="http://schemas.microsoft.com/office/drawing/2014/main" id="{6CC43DC6-992F-4888-A1EB-163D6DE932E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52" name="Group 151">
            <a:extLst>
              <a:ext uri="{FF2B5EF4-FFF2-40B4-BE49-F238E27FC236}">
                <a16:creationId xmlns:a16="http://schemas.microsoft.com/office/drawing/2014/main" id="{7AB6E343-5DE0-4211-AF52-FD395A2EE7FD}"/>
              </a:ext>
            </a:extLst>
          </p:cNvPr>
          <p:cNvGrpSpPr/>
          <p:nvPr/>
        </p:nvGrpSpPr>
        <p:grpSpPr bwMode="auto">
          <a:xfrm>
            <a:off x="3777715" y="5334327"/>
            <a:ext cx="269671" cy="272800"/>
            <a:chOff x="2361864" y="3068569"/>
            <a:chExt cx="269638" cy="273000"/>
          </a:xfrm>
          <a:effectLst>
            <a:outerShdw blurRad="12700" dir="4140000" algn="ctr" rotWithShape="0">
              <a:srgbClr val="000000">
                <a:alpha val="21000"/>
              </a:srgbClr>
            </a:outerShdw>
          </a:effectLst>
        </p:grpSpPr>
        <p:sp>
          <p:nvSpPr>
            <p:cNvPr id="155" name="Oval 154">
              <a:extLst>
                <a:ext uri="{FF2B5EF4-FFF2-40B4-BE49-F238E27FC236}">
                  <a16:creationId xmlns:a16="http://schemas.microsoft.com/office/drawing/2014/main" id="{E04921DB-1B64-473C-A9E4-0B16C55FC143}"/>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6" name="TextBox 155">
              <a:extLst>
                <a:ext uri="{FF2B5EF4-FFF2-40B4-BE49-F238E27FC236}">
                  <a16:creationId xmlns:a16="http://schemas.microsoft.com/office/drawing/2014/main" id="{8CED408B-C7D2-48EB-A42E-1DFB7302C97A}"/>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69" name="Group 168">
            <a:extLst>
              <a:ext uri="{FF2B5EF4-FFF2-40B4-BE49-F238E27FC236}">
                <a16:creationId xmlns:a16="http://schemas.microsoft.com/office/drawing/2014/main" id="{CAFF4875-A7E9-438A-A0F2-029222A68AE0}"/>
              </a:ext>
            </a:extLst>
          </p:cNvPr>
          <p:cNvGrpSpPr/>
          <p:nvPr/>
        </p:nvGrpSpPr>
        <p:grpSpPr>
          <a:xfrm>
            <a:off x="2248704" y="4980583"/>
            <a:ext cx="369998" cy="307738"/>
            <a:chOff x="2314065" y="3052881"/>
            <a:chExt cx="369998" cy="307738"/>
          </a:xfrm>
          <a:effectLst>
            <a:outerShdw blurRad="12700" dir="4140000" algn="ctr" rotWithShape="0">
              <a:srgbClr val="000000">
                <a:alpha val="21000"/>
              </a:srgbClr>
            </a:outerShdw>
          </a:effectLst>
        </p:grpSpPr>
        <p:sp>
          <p:nvSpPr>
            <p:cNvPr id="170" name="Oval 169">
              <a:extLst>
                <a:ext uri="{FF2B5EF4-FFF2-40B4-BE49-F238E27FC236}">
                  <a16:creationId xmlns:a16="http://schemas.microsoft.com/office/drawing/2014/main" id="{2EBCA057-7386-455A-AFB1-A41F4B4F76D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1" name="TextBox 170">
              <a:extLst>
                <a:ext uri="{FF2B5EF4-FFF2-40B4-BE49-F238E27FC236}">
                  <a16:creationId xmlns:a16="http://schemas.microsoft.com/office/drawing/2014/main" id="{48CD9E89-15A1-46EF-A7D4-FA808ACB43A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2" name="Group 171">
            <a:extLst>
              <a:ext uri="{FF2B5EF4-FFF2-40B4-BE49-F238E27FC236}">
                <a16:creationId xmlns:a16="http://schemas.microsoft.com/office/drawing/2014/main" id="{B57804F0-5608-42EA-92B9-F7CB0C8675A2}"/>
              </a:ext>
            </a:extLst>
          </p:cNvPr>
          <p:cNvGrpSpPr/>
          <p:nvPr/>
        </p:nvGrpSpPr>
        <p:grpSpPr>
          <a:xfrm>
            <a:off x="2593149" y="4980583"/>
            <a:ext cx="369998" cy="307738"/>
            <a:chOff x="2314065" y="3052881"/>
            <a:chExt cx="369998" cy="307738"/>
          </a:xfrm>
          <a:effectLst>
            <a:outerShdw blurRad="12700" dir="4140000" algn="ctr" rotWithShape="0">
              <a:srgbClr val="000000">
                <a:alpha val="21000"/>
              </a:srgbClr>
            </a:outerShdw>
          </a:effectLst>
        </p:grpSpPr>
        <p:sp>
          <p:nvSpPr>
            <p:cNvPr id="173" name="Oval 172">
              <a:extLst>
                <a:ext uri="{FF2B5EF4-FFF2-40B4-BE49-F238E27FC236}">
                  <a16:creationId xmlns:a16="http://schemas.microsoft.com/office/drawing/2014/main" id="{3817E494-2FFF-48FE-866E-55F3CD5E3186}"/>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 name="TextBox 173">
              <a:extLst>
                <a:ext uri="{FF2B5EF4-FFF2-40B4-BE49-F238E27FC236}">
                  <a16:creationId xmlns:a16="http://schemas.microsoft.com/office/drawing/2014/main" id="{60335CC1-91C6-4B0F-B92D-ED193BCABC5A}"/>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5" name="Group 174">
            <a:extLst>
              <a:ext uri="{FF2B5EF4-FFF2-40B4-BE49-F238E27FC236}">
                <a16:creationId xmlns:a16="http://schemas.microsoft.com/office/drawing/2014/main" id="{8CA9CFAE-1E16-4AC6-821F-70E446D8A7B5}"/>
              </a:ext>
            </a:extLst>
          </p:cNvPr>
          <p:cNvGrpSpPr/>
          <p:nvPr/>
        </p:nvGrpSpPr>
        <p:grpSpPr>
          <a:xfrm>
            <a:off x="2937595" y="4980583"/>
            <a:ext cx="369998" cy="307738"/>
            <a:chOff x="2314065" y="3052881"/>
            <a:chExt cx="369998" cy="307738"/>
          </a:xfrm>
          <a:effectLst>
            <a:outerShdw blurRad="12700" dir="4140000" algn="ctr" rotWithShape="0">
              <a:srgbClr val="000000">
                <a:alpha val="21000"/>
              </a:srgbClr>
            </a:outerShdw>
          </a:effectLst>
        </p:grpSpPr>
        <p:sp>
          <p:nvSpPr>
            <p:cNvPr id="176" name="Oval 175">
              <a:extLst>
                <a:ext uri="{FF2B5EF4-FFF2-40B4-BE49-F238E27FC236}">
                  <a16:creationId xmlns:a16="http://schemas.microsoft.com/office/drawing/2014/main" id="{F756E483-1576-43B8-ABFC-50066668156A}"/>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7" name="TextBox 176">
              <a:extLst>
                <a:ext uri="{FF2B5EF4-FFF2-40B4-BE49-F238E27FC236}">
                  <a16:creationId xmlns:a16="http://schemas.microsoft.com/office/drawing/2014/main" id="{7DB2A1BB-4791-4024-9B30-C94106F2B815}"/>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5" name="TextBox 4">
            <a:extLst>
              <a:ext uri="{FF2B5EF4-FFF2-40B4-BE49-F238E27FC236}">
                <a16:creationId xmlns:a16="http://schemas.microsoft.com/office/drawing/2014/main" id="{2E35B026-DF76-4678-87FD-DC63AE055B4C}"/>
              </a:ext>
            </a:extLst>
          </p:cNvPr>
          <p:cNvSpPr txBox="1"/>
          <p:nvPr/>
        </p:nvSpPr>
        <p:spPr>
          <a:xfrm>
            <a:off x="5292508" y="4101882"/>
            <a:ext cx="355107" cy="400110"/>
          </a:xfrm>
          <a:prstGeom prst="rect">
            <a:avLst/>
          </a:prstGeom>
          <a:noFill/>
        </p:spPr>
        <p:txBody>
          <a:bodyPr wrap="square" rtlCol="0">
            <a:spAutoFit/>
          </a:bodyPr>
          <a:lstStyle/>
          <a:p>
            <a:pPr algn="ctr"/>
            <a:r>
              <a:rPr lang="en-GB" sz="2000" dirty="0">
                <a:solidFill>
                  <a:srgbClr val="32B3A2"/>
                </a:solidFill>
              </a:rPr>
              <a:t>1</a:t>
            </a:r>
          </a:p>
        </p:txBody>
      </p:sp>
      <p:sp>
        <p:nvSpPr>
          <p:cNvPr id="179" name="TextBox 178">
            <a:extLst>
              <a:ext uri="{FF2B5EF4-FFF2-40B4-BE49-F238E27FC236}">
                <a16:creationId xmlns:a16="http://schemas.microsoft.com/office/drawing/2014/main" id="{E561BA55-A806-481F-9228-2CC3DCDEA243}"/>
              </a:ext>
            </a:extLst>
          </p:cNvPr>
          <p:cNvSpPr txBox="1"/>
          <p:nvPr/>
        </p:nvSpPr>
        <p:spPr>
          <a:xfrm>
            <a:off x="5292508" y="4489355"/>
            <a:ext cx="355107" cy="400110"/>
          </a:xfrm>
          <a:prstGeom prst="rect">
            <a:avLst/>
          </a:prstGeom>
          <a:noFill/>
        </p:spPr>
        <p:txBody>
          <a:bodyPr wrap="square" rtlCol="0">
            <a:spAutoFit/>
          </a:bodyPr>
          <a:lstStyle/>
          <a:p>
            <a:pPr algn="ctr"/>
            <a:r>
              <a:rPr lang="en-GB" sz="2000" dirty="0">
                <a:solidFill>
                  <a:srgbClr val="32B3A2"/>
                </a:solidFill>
              </a:rPr>
              <a:t>4</a:t>
            </a:r>
          </a:p>
        </p:txBody>
      </p:sp>
      <p:sp>
        <p:nvSpPr>
          <p:cNvPr id="180" name="TextBox 179">
            <a:extLst>
              <a:ext uri="{FF2B5EF4-FFF2-40B4-BE49-F238E27FC236}">
                <a16:creationId xmlns:a16="http://schemas.microsoft.com/office/drawing/2014/main" id="{16A28517-B63A-49A6-B2B6-92A2F152E1E0}"/>
              </a:ext>
            </a:extLst>
          </p:cNvPr>
          <p:cNvSpPr txBox="1"/>
          <p:nvPr/>
        </p:nvSpPr>
        <p:spPr>
          <a:xfrm>
            <a:off x="5773743" y="4089245"/>
            <a:ext cx="355107" cy="400110"/>
          </a:xfrm>
          <a:prstGeom prst="rect">
            <a:avLst/>
          </a:prstGeom>
          <a:noFill/>
        </p:spPr>
        <p:txBody>
          <a:bodyPr wrap="square" rtlCol="0">
            <a:spAutoFit/>
          </a:bodyPr>
          <a:lstStyle/>
          <a:p>
            <a:pPr algn="ctr"/>
            <a:r>
              <a:rPr lang="en-GB" sz="2000" dirty="0">
                <a:solidFill>
                  <a:srgbClr val="F9B000"/>
                </a:solidFill>
              </a:rPr>
              <a:t>5</a:t>
            </a:r>
          </a:p>
        </p:txBody>
      </p:sp>
      <p:sp>
        <p:nvSpPr>
          <p:cNvPr id="181" name="TextBox 180">
            <a:extLst>
              <a:ext uri="{FF2B5EF4-FFF2-40B4-BE49-F238E27FC236}">
                <a16:creationId xmlns:a16="http://schemas.microsoft.com/office/drawing/2014/main" id="{7D983B6B-EE0E-44E1-8CCC-D3CA148B9D7D}"/>
              </a:ext>
            </a:extLst>
          </p:cNvPr>
          <p:cNvSpPr txBox="1"/>
          <p:nvPr/>
        </p:nvSpPr>
        <p:spPr>
          <a:xfrm>
            <a:off x="5773743" y="4476718"/>
            <a:ext cx="355107" cy="400110"/>
          </a:xfrm>
          <a:prstGeom prst="rect">
            <a:avLst/>
          </a:prstGeom>
          <a:noFill/>
        </p:spPr>
        <p:txBody>
          <a:bodyPr wrap="square" rtlCol="0">
            <a:spAutoFit/>
          </a:bodyPr>
          <a:lstStyle/>
          <a:p>
            <a:pPr algn="ctr"/>
            <a:r>
              <a:rPr lang="en-GB" sz="2000" dirty="0">
                <a:solidFill>
                  <a:srgbClr val="F9B000"/>
                </a:solidFill>
              </a:rPr>
              <a:t>7</a:t>
            </a:r>
          </a:p>
        </p:txBody>
      </p:sp>
      <p:sp>
        <p:nvSpPr>
          <p:cNvPr id="182" name="TextBox 181">
            <a:extLst>
              <a:ext uri="{FF2B5EF4-FFF2-40B4-BE49-F238E27FC236}">
                <a16:creationId xmlns:a16="http://schemas.microsoft.com/office/drawing/2014/main" id="{938A61B5-84D8-4ADA-BC16-CFC9B521D2DE}"/>
              </a:ext>
            </a:extLst>
          </p:cNvPr>
          <p:cNvSpPr txBox="1"/>
          <p:nvPr/>
        </p:nvSpPr>
        <p:spPr>
          <a:xfrm>
            <a:off x="6246100" y="4114519"/>
            <a:ext cx="355107" cy="400110"/>
          </a:xfrm>
          <a:prstGeom prst="rect">
            <a:avLst/>
          </a:prstGeom>
          <a:noFill/>
        </p:spPr>
        <p:txBody>
          <a:bodyPr wrap="square" rtlCol="0">
            <a:spAutoFit/>
          </a:bodyPr>
          <a:lstStyle/>
          <a:p>
            <a:pPr algn="ctr"/>
            <a:r>
              <a:rPr lang="en-GB" sz="2000" dirty="0">
                <a:solidFill>
                  <a:srgbClr val="E61F67"/>
                </a:solidFill>
              </a:rPr>
              <a:t>3</a:t>
            </a:r>
          </a:p>
        </p:txBody>
      </p:sp>
      <p:sp>
        <p:nvSpPr>
          <p:cNvPr id="183" name="TextBox 182">
            <a:extLst>
              <a:ext uri="{FF2B5EF4-FFF2-40B4-BE49-F238E27FC236}">
                <a16:creationId xmlns:a16="http://schemas.microsoft.com/office/drawing/2014/main" id="{299ACD4E-31FD-441C-B240-651B20EA6377}"/>
              </a:ext>
            </a:extLst>
          </p:cNvPr>
          <p:cNvSpPr txBox="1"/>
          <p:nvPr/>
        </p:nvSpPr>
        <p:spPr>
          <a:xfrm>
            <a:off x="6246100" y="4501992"/>
            <a:ext cx="355107" cy="400110"/>
          </a:xfrm>
          <a:prstGeom prst="rect">
            <a:avLst/>
          </a:prstGeom>
          <a:noFill/>
        </p:spPr>
        <p:txBody>
          <a:bodyPr wrap="square" rtlCol="0">
            <a:spAutoFit/>
          </a:bodyPr>
          <a:lstStyle/>
          <a:p>
            <a:pPr algn="ctr"/>
            <a:r>
              <a:rPr lang="en-GB" sz="2000" dirty="0">
                <a:solidFill>
                  <a:srgbClr val="E61F67"/>
                </a:solidFill>
              </a:rPr>
              <a:t>5</a:t>
            </a:r>
          </a:p>
        </p:txBody>
      </p:sp>
      <p:grpSp>
        <p:nvGrpSpPr>
          <p:cNvPr id="108" name="Group 107">
            <a:extLst>
              <a:ext uri="{FF2B5EF4-FFF2-40B4-BE49-F238E27FC236}">
                <a16:creationId xmlns:a16="http://schemas.microsoft.com/office/drawing/2014/main" id="{24097A11-5B84-4930-8163-3BF17AD236F8}"/>
              </a:ext>
            </a:extLst>
          </p:cNvPr>
          <p:cNvGrpSpPr/>
          <p:nvPr/>
        </p:nvGrpSpPr>
        <p:grpSpPr>
          <a:xfrm>
            <a:off x="992377" y="5396010"/>
            <a:ext cx="446198" cy="307738"/>
            <a:chOff x="2279393" y="3052881"/>
            <a:chExt cx="446198" cy="307738"/>
          </a:xfrm>
          <a:effectLst>
            <a:outerShdw blurRad="25400" dir="4140000" algn="ctr" rotWithShape="0">
              <a:srgbClr val="000000">
                <a:alpha val="21000"/>
              </a:srgbClr>
            </a:outerShdw>
          </a:effectLst>
        </p:grpSpPr>
        <p:sp>
          <p:nvSpPr>
            <p:cNvPr id="109" name="Oval 108">
              <a:extLst>
                <a:ext uri="{FF2B5EF4-FFF2-40B4-BE49-F238E27FC236}">
                  <a16:creationId xmlns:a16="http://schemas.microsoft.com/office/drawing/2014/main" id="{D8B0096B-EC26-47CC-9C3C-316DD9CC6C91}"/>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0" name="TextBox 109">
              <a:extLst>
                <a:ext uri="{FF2B5EF4-FFF2-40B4-BE49-F238E27FC236}">
                  <a16:creationId xmlns:a16="http://schemas.microsoft.com/office/drawing/2014/main" id="{C40282A5-569F-4168-B758-A5E2DBA28DA0}"/>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11" name="Group 110">
            <a:extLst>
              <a:ext uri="{FF2B5EF4-FFF2-40B4-BE49-F238E27FC236}">
                <a16:creationId xmlns:a16="http://schemas.microsoft.com/office/drawing/2014/main" id="{E01E0CBB-6653-45C6-8FD6-21CF5285E674}"/>
              </a:ext>
            </a:extLst>
          </p:cNvPr>
          <p:cNvGrpSpPr/>
          <p:nvPr/>
        </p:nvGrpSpPr>
        <p:grpSpPr>
          <a:xfrm>
            <a:off x="2957904" y="4048185"/>
            <a:ext cx="369998" cy="307738"/>
            <a:chOff x="2314065" y="3052881"/>
            <a:chExt cx="369998" cy="307738"/>
          </a:xfrm>
          <a:effectLst>
            <a:outerShdw blurRad="12700" dir="4140000" algn="ctr" rotWithShape="0">
              <a:srgbClr val="000000">
                <a:alpha val="21000"/>
              </a:srgbClr>
            </a:outerShdw>
          </a:effectLst>
        </p:grpSpPr>
        <p:sp>
          <p:nvSpPr>
            <p:cNvPr id="113" name="Oval 112">
              <a:extLst>
                <a:ext uri="{FF2B5EF4-FFF2-40B4-BE49-F238E27FC236}">
                  <a16:creationId xmlns:a16="http://schemas.microsoft.com/office/drawing/2014/main" id="{FC35FA30-8A1B-4262-B134-70AF52533D9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5" name="TextBox 114">
              <a:extLst>
                <a:ext uri="{FF2B5EF4-FFF2-40B4-BE49-F238E27FC236}">
                  <a16:creationId xmlns:a16="http://schemas.microsoft.com/office/drawing/2014/main" id="{68D3536B-872B-4178-B2E1-A6EC7070CE0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17" name="Group 116">
            <a:extLst>
              <a:ext uri="{FF2B5EF4-FFF2-40B4-BE49-F238E27FC236}">
                <a16:creationId xmlns:a16="http://schemas.microsoft.com/office/drawing/2014/main" id="{1E6E5A77-F7FF-41EB-AF3A-A3B5EA239BEA}"/>
              </a:ext>
            </a:extLst>
          </p:cNvPr>
          <p:cNvGrpSpPr/>
          <p:nvPr/>
        </p:nvGrpSpPr>
        <p:grpSpPr>
          <a:xfrm>
            <a:off x="2258905" y="5315603"/>
            <a:ext cx="369998" cy="307738"/>
            <a:chOff x="2314065" y="3052881"/>
            <a:chExt cx="369998" cy="307738"/>
          </a:xfrm>
          <a:effectLst>
            <a:outerShdw blurRad="12700" dir="4140000" algn="ctr" rotWithShape="0">
              <a:srgbClr val="000000">
                <a:alpha val="21000"/>
              </a:srgbClr>
            </a:outerShdw>
          </a:effectLst>
        </p:grpSpPr>
        <p:sp>
          <p:nvSpPr>
            <p:cNvPr id="119" name="Oval 118">
              <a:extLst>
                <a:ext uri="{FF2B5EF4-FFF2-40B4-BE49-F238E27FC236}">
                  <a16:creationId xmlns:a16="http://schemas.microsoft.com/office/drawing/2014/main" id="{D4F2A784-F09D-48F9-A9E6-FB9FC898A72D}"/>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1" name="TextBox 120">
              <a:extLst>
                <a:ext uri="{FF2B5EF4-FFF2-40B4-BE49-F238E27FC236}">
                  <a16:creationId xmlns:a16="http://schemas.microsoft.com/office/drawing/2014/main" id="{3E679230-A0D1-4BD7-875F-D9764D7FB958}"/>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1" name="Group 130">
            <a:extLst>
              <a:ext uri="{FF2B5EF4-FFF2-40B4-BE49-F238E27FC236}">
                <a16:creationId xmlns:a16="http://schemas.microsoft.com/office/drawing/2014/main" id="{F512660F-E93B-4A5C-A225-42560E1E0307}"/>
              </a:ext>
            </a:extLst>
          </p:cNvPr>
          <p:cNvGrpSpPr/>
          <p:nvPr/>
        </p:nvGrpSpPr>
        <p:grpSpPr>
          <a:xfrm>
            <a:off x="2603350" y="5315603"/>
            <a:ext cx="369998" cy="307738"/>
            <a:chOff x="2314065" y="3052881"/>
            <a:chExt cx="369998" cy="307738"/>
          </a:xfrm>
          <a:effectLst>
            <a:outerShdw blurRad="12700" dir="4140000" algn="ctr" rotWithShape="0">
              <a:srgbClr val="000000">
                <a:alpha val="21000"/>
              </a:srgbClr>
            </a:outerShdw>
          </a:effectLst>
        </p:grpSpPr>
        <p:sp>
          <p:nvSpPr>
            <p:cNvPr id="132" name="Oval 131">
              <a:extLst>
                <a:ext uri="{FF2B5EF4-FFF2-40B4-BE49-F238E27FC236}">
                  <a16:creationId xmlns:a16="http://schemas.microsoft.com/office/drawing/2014/main" id="{CD0D4049-23E5-4203-BA24-321529B5BDB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3" name="TextBox 132">
              <a:extLst>
                <a:ext uri="{FF2B5EF4-FFF2-40B4-BE49-F238E27FC236}">
                  <a16:creationId xmlns:a16="http://schemas.microsoft.com/office/drawing/2014/main" id="{35A6F15A-E9C2-4204-A29E-C00E5852408B}"/>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4" name="Group 133">
            <a:extLst>
              <a:ext uri="{FF2B5EF4-FFF2-40B4-BE49-F238E27FC236}">
                <a16:creationId xmlns:a16="http://schemas.microsoft.com/office/drawing/2014/main" id="{2DDDC1DF-E245-402B-85DF-9055F39DC3F6}"/>
              </a:ext>
            </a:extLst>
          </p:cNvPr>
          <p:cNvGrpSpPr/>
          <p:nvPr/>
        </p:nvGrpSpPr>
        <p:grpSpPr>
          <a:xfrm>
            <a:off x="2947796" y="5315603"/>
            <a:ext cx="369998" cy="307738"/>
            <a:chOff x="2314065" y="3052881"/>
            <a:chExt cx="369998" cy="307738"/>
          </a:xfrm>
          <a:effectLst>
            <a:outerShdw blurRad="12700" dir="4140000" algn="ctr" rotWithShape="0">
              <a:srgbClr val="000000">
                <a:alpha val="21000"/>
              </a:srgbClr>
            </a:outerShdw>
          </a:effectLst>
        </p:grpSpPr>
        <p:sp>
          <p:nvSpPr>
            <p:cNvPr id="135" name="Oval 134">
              <a:extLst>
                <a:ext uri="{FF2B5EF4-FFF2-40B4-BE49-F238E27FC236}">
                  <a16:creationId xmlns:a16="http://schemas.microsoft.com/office/drawing/2014/main" id="{3DCEBD31-EC51-462C-A249-58D34C4BDB1E}"/>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6" name="TextBox 135">
              <a:extLst>
                <a:ext uri="{FF2B5EF4-FFF2-40B4-BE49-F238E27FC236}">
                  <a16:creationId xmlns:a16="http://schemas.microsoft.com/office/drawing/2014/main" id="{5651E1E8-2D67-4FEC-B406-ADB773D69D1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7" name="Group 136">
            <a:extLst>
              <a:ext uri="{FF2B5EF4-FFF2-40B4-BE49-F238E27FC236}">
                <a16:creationId xmlns:a16="http://schemas.microsoft.com/office/drawing/2014/main" id="{91935760-F1C6-47C6-AA2E-A8E49FDDD3A7}"/>
              </a:ext>
            </a:extLst>
          </p:cNvPr>
          <p:cNvGrpSpPr/>
          <p:nvPr/>
        </p:nvGrpSpPr>
        <p:grpSpPr>
          <a:xfrm>
            <a:off x="2256397" y="5638934"/>
            <a:ext cx="369998" cy="307738"/>
            <a:chOff x="2314065" y="3052881"/>
            <a:chExt cx="369998" cy="307738"/>
          </a:xfrm>
          <a:effectLst>
            <a:outerShdw blurRad="12700" dir="4140000" algn="ctr" rotWithShape="0">
              <a:srgbClr val="000000">
                <a:alpha val="21000"/>
              </a:srgbClr>
            </a:outerShdw>
          </a:effectLst>
        </p:grpSpPr>
        <p:sp>
          <p:nvSpPr>
            <p:cNvPr id="138" name="Oval 137">
              <a:extLst>
                <a:ext uri="{FF2B5EF4-FFF2-40B4-BE49-F238E27FC236}">
                  <a16:creationId xmlns:a16="http://schemas.microsoft.com/office/drawing/2014/main" id="{D32C107B-728F-46B9-B293-58DDCC30157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9" name="TextBox 138">
              <a:extLst>
                <a:ext uri="{FF2B5EF4-FFF2-40B4-BE49-F238E27FC236}">
                  <a16:creationId xmlns:a16="http://schemas.microsoft.com/office/drawing/2014/main" id="{E93403AB-12DF-4856-B7C0-AB8D7800BFD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104" name="TextBox 103">
            <a:extLst>
              <a:ext uri="{FF2B5EF4-FFF2-40B4-BE49-F238E27FC236}">
                <a16:creationId xmlns:a16="http://schemas.microsoft.com/office/drawing/2014/main" id="{EACA030A-D2B9-46DD-92E5-B77AD1CB0F18}"/>
              </a:ext>
            </a:extLst>
          </p:cNvPr>
          <p:cNvSpPr txBox="1"/>
          <p:nvPr/>
        </p:nvSpPr>
        <p:spPr>
          <a:xfrm>
            <a:off x="6256272" y="4889465"/>
            <a:ext cx="355107" cy="400110"/>
          </a:xfrm>
          <a:prstGeom prst="rect">
            <a:avLst/>
          </a:prstGeom>
          <a:noFill/>
        </p:spPr>
        <p:txBody>
          <a:bodyPr wrap="square" rtlCol="0">
            <a:spAutoFit/>
          </a:bodyPr>
          <a:lstStyle/>
          <a:p>
            <a:pPr algn="ctr"/>
            <a:r>
              <a:rPr lang="en-GB" sz="2000" dirty="0">
                <a:solidFill>
                  <a:srgbClr val="E61F67"/>
                </a:solidFill>
              </a:rPr>
              <a:t>8</a:t>
            </a:r>
          </a:p>
        </p:txBody>
      </p:sp>
      <p:cxnSp>
        <p:nvCxnSpPr>
          <p:cNvPr id="105" name="Straight Connector 104">
            <a:extLst>
              <a:ext uri="{FF2B5EF4-FFF2-40B4-BE49-F238E27FC236}">
                <a16:creationId xmlns:a16="http://schemas.microsoft.com/office/drawing/2014/main" id="{CFAFE98D-747F-4090-9631-D257AACFA453}"/>
              </a:ext>
            </a:extLst>
          </p:cNvPr>
          <p:cNvCxnSpPr/>
          <p:nvPr/>
        </p:nvCxnSpPr>
        <p:spPr>
          <a:xfrm>
            <a:off x="2290945" y="4034174"/>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C7CA7303-A003-47D5-AC7B-ECE4756875E3}"/>
              </a:ext>
            </a:extLst>
          </p:cNvPr>
          <p:cNvCxnSpPr/>
          <p:nvPr/>
        </p:nvCxnSpPr>
        <p:spPr>
          <a:xfrm>
            <a:off x="2646325" y="4054578"/>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E662F3DD-AE11-42F3-93FC-DEEA2A863226}"/>
              </a:ext>
            </a:extLst>
          </p:cNvPr>
          <p:cNvCxnSpPr/>
          <p:nvPr/>
        </p:nvCxnSpPr>
        <p:spPr>
          <a:xfrm>
            <a:off x="3012563" y="4054578"/>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9D34F189-F35A-417D-9E98-B78E22CC66E7}"/>
              </a:ext>
            </a:extLst>
          </p:cNvPr>
          <p:cNvCxnSpPr/>
          <p:nvPr/>
        </p:nvCxnSpPr>
        <p:spPr>
          <a:xfrm>
            <a:off x="2269450" y="4404664"/>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12737D84-348F-4CFE-8D25-6738BEBBA3F0}"/>
              </a:ext>
            </a:extLst>
          </p:cNvPr>
          <p:cNvCxnSpPr/>
          <p:nvPr/>
        </p:nvCxnSpPr>
        <p:spPr>
          <a:xfrm>
            <a:off x="2624830" y="4425068"/>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7EC0935C-B761-4B4B-9F06-122F04290703}"/>
              </a:ext>
            </a:extLst>
          </p:cNvPr>
          <p:cNvCxnSpPr/>
          <p:nvPr/>
        </p:nvCxnSpPr>
        <p:spPr>
          <a:xfrm>
            <a:off x="2275483" y="4973838"/>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C65251AD-C8CB-42F4-9255-C3BEA281C186}"/>
              </a:ext>
            </a:extLst>
          </p:cNvPr>
          <p:cNvCxnSpPr/>
          <p:nvPr/>
        </p:nvCxnSpPr>
        <p:spPr>
          <a:xfrm>
            <a:off x="2630863" y="4994242"/>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DB0FBACC-480F-4438-B66C-28687D12DEA9}"/>
              </a:ext>
            </a:extLst>
          </p:cNvPr>
          <p:cNvCxnSpPr/>
          <p:nvPr/>
        </p:nvCxnSpPr>
        <p:spPr>
          <a:xfrm>
            <a:off x="2997101" y="4994242"/>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3997F27B-EA52-4573-B4F8-19E2BDE88B60}"/>
              </a:ext>
            </a:extLst>
          </p:cNvPr>
          <p:cNvCxnSpPr/>
          <p:nvPr/>
        </p:nvCxnSpPr>
        <p:spPr>
          <a:xfrm>
            <a:off x="2315180" y="5336324"/>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DA60F275-D810-4CC3-8E25-A5C80CE28A66}"/>
              </a:ext>
            </a:extLst>
          </p:cNvPr>
          <p:cNvCxnSpPr/>
          <p:nvPr/>
        </p:nvCxnSpPr>
        <p:spPr>
          <a:xfrm>
            <a:off x="2641323" y="5326964"/>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47" name="Group 146">
            <a:extLst>
              <a:ext uri="{FF2B5EF4-FFF2-40B4-BE49-F238E27FC236}">
                <a16:creationId xmlns:a16="http://schemas.microsoft.com/office/drawing/2014/main" id="{3DBBE43B-9B37-4748-A83D-193D120A1EFE}"/>
              </a:ext>
            </a:extLst>
          </p:cNvPr>
          <p:cNvGrpSpPr/>
          <p:nvPr/>
        </p:nvGrpSpPr>
        <p:grpSpPr>
          <a:xfrm>
            <a:off x="1335139" y="5397366"/>
            <a:ext cx="446198" cy="307738"/>
            <a:chOff x="2279393" y="3052881"/>
            <a:chExt cx="446198" cy="307738"/>
          </a:xfrm>
          <a:effectLst>
            <a:outerShdw blurRad="25400" dir="4140000" algn="ctr" rotWithShape="0">
              <a:srgbClr val="000000">
                <a:alpha val="21000"/>
              </a:srgbClr>
            </a:outerShdw>
          </a:effectLst>
        </p:grpSpPr>
        <p:sp>
          <p:nvSpPr>
            <p:cNvPr id="148" name="Oval 147">
              <a:extLst>
                <a:ext uri="{FF2B5EF4-FFF2-40B4-BE49-F238E27FC236}">
                  <a16:creationId xmlns:a16="http://schemas.microsoft.com/office/drawing/2014/main" id="{795770B4-7EE4-4969-91CC-67489928580F}"/>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9" name="TextBox 148">
              <a:extLst>
                <a:ext uri="{FF2B5EF4-FFF2-40B4-BE49-F238E27FC236}">
                  <a16:creationId xmlns:a16="http://schemas.microsoft.com/office/drawing/2014/main" id="{503686A5-8795-4329-BEBE-C266AF9252B4}"/>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sp>
        <p:nvSpPr>
          <p:cNvPr id="150" name="TextBox 149">
            <a:extLst>
              <a:ext uri="{FF2B5EF4-FFF2-40B4-BE49-F238E27FC236}">
                <a16:creationId xmlns:a16="http://schemas.microsoft.com/office/drawing/2014/main" id="{AB26E9E1-36A3-4033-A085-C34266AB11D6}"/>
              </a:ext>
            </a:extLst>
          </p:cNvPr>
          <p:cNvSpPr txBox="1"/>
          <p:nvPr/>
        </p:nvSpPr>
        <p:spPr>
          <a:xfrm>
            <a:off x="5773743" y="4902102"/>
            <a:ext cx="355107" cy="400110"/>
          </a:xfrm>
          <a:prstGeom prst="rect">
            <a:avLst/>
          </a:prstGeom>
          <a:noFill/>
        </p:spPr>
        <p:txBody>
          <a:bodyPr wrap="square" rtlCol="0">
            <a:spAutoFit/>
          </a:bodyPr>
          <a:lstStyle/>
          <a:p>
            <a:pPr algn="ctr"/>
            <a:r>
              <a:rPr lang="en-GB" sz="2000" dirty="0">
                <a:solidFill>
                  <a:srgbClr val="F9B000"/>
                </a:solidFill>
              </a:rPr>
              <a:t>2</a:t>
            </a:r>
          </a:p>
        </p:txBody>
      </p:sp>
      <p:sp>
        <p:nvSpPr>
          <p:cNvPr id="153" name="TextBox 152">
            <a:extLst>
              <a:ext uri="{FF2B5EF4-FFF2-40B4-BE49-F238E27FC236}">
                <a16:creationId xmlns:a16="http://schemas.microsoft.com/office/drawing/2014/main" id="{04BD1818-4991-423B-BD94-8078BBD82F2C}"/>
              </a:ext>
            </a:extLst>
          </p:cNvPr>
          <p:cNvSpPr txBox="1"/>
          <p:nvPr/>
        </p:nvSpPr>
        <p:spPr>
          <a:xfrm>
            <a:off x="5293074" y="5289754"/>
            <a:ext cx="355107" cy="400110"/>
          </a:xfrm>
          <a:prstGeom prst="rect">
            <a:avLst/>
          </a:prstGeom>
          <a:noFill/>
        </p:spPr>
        <p:txBody>
          <a:bodyPr wrap="square" rtlCol="0">
            <a:spAutoFit/>
          </a:bodyPr>
          <a:lstStyle/>
          <a:p>
            <a:pPr algn="ctr"/>
            <a:r>
              <a:rPr lang="en-GB" sz="2000" dirty="0">
                <a:solidFill>
                  <a:srgbClr val="32B3A2"/>
                </a:solidFill>
              </a:rPr>
              <a:t>1</a:t>
            </a:r>
          </a:p>
        </p:txBody>
      </p:sp>
      <p:sp>
        <p:nvSpPr>
          <p:cNvPr id="144" name="TextBox 143">
            <a:extLst>
              <a:ext uri="{FF2B5EF4-FFF2-40B4-BE49-F238E27FC236}">
                <a16:creationId xmlns:a16="http://schemas.microsoft.com/office/drawing/2014/main" id="{D2F44569-557E-49C3-8E23-78FF50C024F4}"/>
              </a:ext>
            </a:extLst>
          </p:cNvPr>
          <p:cNvSpPr txBox="1"/>
          <p:nvPr/>
        </p:nvSpPr>
        <p:spPr>
          <a:xfrm>
            <a:off x="5284097" y="4902102"/>
            <a:ext cx="355107" cy="400110"/>
          </a:xfrm>
          <a:prstGeom prst="rect">
            <a:avLst/>
          </a:prstGeom>
          <a:noFill/>
        </p:spPr>
        <p:txBody>
          <a:bodyPr wrap="square" rtlCol="0">
            <a:spAutoFit/>
          </a:bodyPr>
          <a:lstStyle/>
          <a:p>
            <a:pPr algn="ctr"/>
            <a:r>
              <a:rPr lang="en-GB" sz="2000" dirty="0">
                <a:solidFill>
                  <a:srgbClr val="32B3A2"/>
                </a:solidFill>
              </a:rPr>
              <a:t>6</a:t>
            </a:r>
          </a:p>
        </p:txBody>
      </p:sp>
    </p:spTree>
    <p:extLst>
      <p:ext uri="{BB962C8B-B14F-4D97-AF65-F5344CB8AC3E}">
        <p14:creationId xmlns:p14="http://schemas.microsoft.com/office/powerpoint/2010/main" val="3090244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nodeType="clickEffect">
                                  <p:stCondLst>
                                    <p:cond delay="0"/>
                                  </p:stCondLst>
                                  <p:childTnLst>
                                    <p:animEffect transition="out" filter="fade">
                                      <p:cBhvr>
                                        <p:cTn id="13" dur="300" tmFilter="0, 0; .2, .5; .8, .5; 1, 0"/>
                                        <p:tgtEl>
                                          <p:spTgt spid="62"/>
                                        </p:tgtEl>
                                      </p:cBhvr>
                                    </p:animEffect>
                                    <p:animScale>
                                      <p:cBhvr>
                                        <p:cTn id="14" dur="150" autoRev="1" fill="hold"/>
                                        <p:tgtEl>
                                          <p:spTgt spid="62"/>
                                        </p:tgtEl>
                                      </p:cBhvr>
                                      <p:by x="105000" y="105000"/>
                                    </p:animScale>
                                  </p:childTnLst>
                                </p:cTn>
                              </p:par>
                            </p:childTnLst>
                          </p:cTn>
                        </p:par>
                        <p:par>
                          <p:cTn id="15" fill="hold">
                            <p:stCondLst>
                              <p:cond delay="300"/>
                            </p:stCondLst>
                            <p:childTnLst>
                              <p:par>
                                <p:cTn id="16" presetID="26" presetClass="emph" presetSubtype="0" fill="hold" nodeType="afterEffect">
                                  <p:stCondLst>
                                    <p:cond delay="0"/>
                                  </p:stCondLst>
                                  <p:childTnLst>
                                    <p:animEffect transition="out" filter="fade">
                                      <p:cBhvr>
                                        <p:cTn id="17" dur="300" tmFilter="0, 0; .2, .5; .8, .5; 1, 0"/>
                                        <p:tgtEl>
                                          <p:spTgt spid="73"/>
                                        </p:tgtEl>
                                      </p:cBhvr>
                                    </p:animEffect>
                                    <p:animScale>
                                      <p:cBhvr>
                                        <p:cTn id="18" dur="150" autoRev="1" fill="hold"/>
                                        <p:tgtEl>
                                          <p:spTgt spid="73"/>
                                        </p:tgtEl>
                                      </p:cBhvr>
                                      <p:by x="105000" y="105000"/>
                                    </p:animScale>
                                  </p:childTnLst>
                                </p:cTn>
                              </p:par>
                            </p:childTnLst>
                          </p:cTn>
                        </p:par>
                        <p:par>
                          <p:cTn id="19" fill="hold">
                            <p:stCondLst>
                              <p:cond delay="600"/>
                            </p:stCondLst>
                            <p:childTnLst>
                              <p:par>
                                <p:cTn id="20" presetID="26" presetClass="emph" presetSubtype="0" fill="hold" nodeType="afterEffect">
                                  <p:stCondLst>
                                    <p:cond delay="0"/>
                                  </p:stCondLst>
                                  <p:childTnLst>
                                    <p:animEffect transition="out" filter="fade">
                                      <p:cBhvr>
                                        <p:cTn id="21" dur="300" tmFilter="0, 0; .2, .5; .8, .5; 1, 0"/>
                                        <p:tgtEl>
                                          <p:spTgt spid="78"/>
                                        </p:tgtEl>
                                      </p:cBhvr>
                                    </p:animEffect>
                                    <p:animScale>
                                      <p:cBhvr>
                                        <p:cTn id="22" dur="150" autoRev="1" fill="hold"/>
                                        <p:tgtEl>
                                          <p:spTgt spid="78"/>
                                        </p:tgtEl>
                                      </p:cBhvr>
                                      <p:by x="105000" y="105000"/>
                                    </p:animScale>
                                  </p:childTnLst>
                                </p:cTn>
                              </p:par>
                            </p:childTnLst>
                          </p:cTn>
                        </p:par>
                        <p:par>
                          <p:cTn id="23" fill="hold">
                            <p:stCondLst>
                              <p:cond delay="900"/>
                            </p:stCondLst>
                            <p:childTnLst>
                              <p:par>
                                <p:cTn id="24" presetID="26" presetClass="emph" presetSubtype="0" fill="hold" nodeType="afterEffect">
                                  <p:stCondLst>
                                    <p:cond delay="0"/>
                                  </p:stCondLst>
                                  <p:childTnLst>
                                    <p:animEffect transition="out" filter="fade">
                                      <p:cBhvr>
                                        <p:cTn id="25" dur="300" tmFilter="0, 0; .2, .5; .8, .5; 1, 0"/>
                                        <p:tgtEl>
                                          <p:spTgt spid="84"/>
                                        </p:tgtEl>
                                      </p:cBhvr>
                                    </p:animEffect>
                                    <p:animScale>
                                      <p:cBhvr>
                                        <p:cTn id="26" dur="150" autoRev="1" fill="hold"/>
                                        <p:tgtEl>
                                          <p:spTgt spid="84"/>
                                        </p:tgtEl>
                                      </p:cBhvr>
                                      <p:by x="105000" y="105000"/>
                                    </p:animScale>
                                  </p:childTnLst>
                                </p:cTn>
                              </p:par>
                            </p:childTnLst>
                          </p:cTn>
                        </p:par>
                        <p:par>
                          <p:cTn id="27" fill="hold">
                            <p:stCondLst>
                              <p:cond delay="1200"/>
                            </p:stCondLst>
                            <p:childTnLst>
                              <p:par>
                                <p:cTn id="28" presetID="26" presetClass="emph" presetSubtype="0" fill="hold" nodeType="afterEffect">
                                  <p:stCondLst>
                                    <p:cond delay="0"/>
                                  </p:stCondLst>
                                  <p:childTnLst>
                                    <p:animEffect transition="out" filter="fade">
                                      <p:cBhvr>
                                        <p:cTn id="29" dur="300" tmFilter="0, 0; .2, .5; .8, .5; 1, 0"/>
                                        <p:tgtEl>
                                          <p:spTgt spid="108"/>
                                        </p:tgtEl>
                                      </p:cBhvr>
                                    </p:animEffect>
                                    <p:animScale>
                                      <p:cBhvr>
                                        <p:cTn id="30" dur="150" autoRev="1" fill="hold"/>
                                        <p:tgtEl>
                                          <p:spTgt spid="108"/>
                                        </p:tgtEl>
                                      </p:cBhvr>
                                      <p:by x="105000" y="105000"/>
                                    </p:animScale>
                                  </p:childTnLst>
                                </p:cTn>
                              </p:par>
                            </p:childTnLst>
                          </p:cTn>
                        </p:par>
                        <p:par>
                          <p:cTn id="31" fill="hold">
                            <p:stCondLst>
                              <p:cond delay="1500"/>
                            </p:stCondLst>
                            <p:childTnLst>
                              <p:par>
                                <p:cTn id="32" presetID="26" presetClass="emph" presetSubtype="0" fill="hold" nodeType="afterEffect">
                                  <p:stCondLst>
                                    <p:cond delay="0"/>
                                  </p:stCondLst>
                                  <p:childTnLst>
                                    <p:animEffect transition="out" filter="fade">
                                      <p:cBhvr>
                                        <p:cTn id="33" dur="300" tmFilter="0, 0; .2, .5; .8, .5; 1, 0"/>
                                        <p:tgtEl>
                                          <p:spTgt spid="147"/>
                                        </p:tgtEl>
                                      </p:cBhvr>
                                    </p:animEffect>
                                    <p:animScale>
                                      <p:cBhvr>
                                        <p:cTn id="34" dur="150" autoRev="1" fill="hold"/>
                                        <p:tgtEl>
                                          <p:spTgt spid="147"/>
                                        </p:tgtEl>
                                      </p:cBhvr>
                                      <p:by x="105000" y="105000"/>
                                    </p:animScale>
                                  </p:childTnLst>
                                </p:cTn>
                              </p:par>
                            </p:childTnLst>
                          </p:cTn>
                        </p:par>
                        <p:par>
                          <p:cTn id="35" fill="hold">
                            <p:stCondLst>
                              <p:cond delay="1800"/>
                            </p:stCondLst>
                            <p:childTnLst>
                              <p:par>
                                <p:cTn id="36" presetID="10" presetClass="entr" presetSubtype="0" fill="hold" grpId="0" nodeType="afterEffect">
                                  <p:stCondLst>
                                    <p:cond delay="0"/>
                                  </p:stCondLst>
                                  <p:childTnLst>
                                    <p:set>
                                      <p:cBhvr>
                                        <p:cTn id="37" dur="1" fill="hold">
                                          <p:stCondLst>
                                            <p:cond delay="0"/>
                                          </p:stCondLst>
                                        </p:cTn>
                                        <p:tgtEl>
                                          <p:spTgt spid="144"/>
                                        </p:tgtEl>
                                        <p:attrNameLst>
                                          <p:attrName>style.visibility</p:attrName>
                                        </p:attrNameLst>
                                      </p:cBhvr>
                                      <p:to>
                                        <p:strVal val="visible"/>
                                      </p:to>
                                    </p:set>
                                    <p:animEffect transition="in" filter="fade">
                                      <p:cBhvr>
                                        <p:cTn id="38" dur="500"/>
                                        <p:tgtEl>
                                          <p:spTgt spid="1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14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Picture 7" descr="A picture containing outdoor, water, small, large&#10;&#10;Description automatically generated">
            <a:extLst>
              <a:ext uri="{FF2B5EF4-FFF2-40B4-BE49-F238E27FC236}">
                <a16:creationId xmlns:a16="http://schemas.microsoft.com/office/drawing/2014/main" id="{96CD0022-AD67-4FBA-94FF-FDB997B8F6C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b="15639"/>
          <a:stretch>
            <a:fillRect/>
          </a:stretch>
        </p:blipFill>
        <p:spPr bwMode="auto">
          <a:xfrm>
            <a:off x="755650" y="1539875"/>
            <a:ext cx="7632700"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 name="TextBox 65">
            <a:extLst>
              <a:ext uri="{FF2B5EF4-FFF2-40B4-BE49-F238E27FC236}">
                <a16:creationId xmlns:a16="http://schemas.microsoft.com/office/drawing/2014/main" id="{414B46E8-5262-4D59-98DC-C0B6DE14E40E}"/>
              </a:ext>
            </a:extLst>
          </p:cNvPr>
          <p:cNvSpPr txBox="1"/>
          <p:nvPr/>
        </p:nvSpPr>
        <p:spPr>
          <a:xfrm>
            <a:off x="993928" y="1633847"/>
            <a:ext cx="7169573" cy="1049106"/>
          </a:xfrm>
          <a:prstGeom prst="rect">
            <a:avLst/>
          </a:prstGeom>
          <a:solidFill>
            <a:srgbClr val="AFDEF8"/>
          </a:solidFill>
        </p:spPr>
        <p:txBody>
          <a:bodyPr wrap="square" lIns="108000" tIns="108000" rIns="108000" bIns="108000" rtlCol="0">
            <a:spAutoFit/>
          </a:bodyPr>
          <a:lstStyle/>
          <a:p>
            <a:r>
              <a:rPr lang="en-GB" dirty="0"/>
              <a:t>Next, let’s try a column addition where we need to regroup from the ones into the tens and from the tens into the hundreds. Remember, we need to first line up the hundreds, tens and ones in columns.</a:t>
            </a:r>
          </a:p>
        </p:txBody>
      </p:sp>
      <p:sp>
        <p:nvSpPr>
          <p:cNvPr id="79" name="Freeform: Shape 78">
            <a:extLst>
              <a:ext uri="{FF2B5EF4-FFF2-40B4-BE49-F238E27FC236}">
                <a16:creationId xmlns:a16="http://schemas.microsoft.com/office/drawing/2014/main" id="{CC18971F-1146-4481-A993-A1A1CF7F0AEC}"/>
              </a:ext>
            </a:extLst>
          </p:cNvPr>
          <p:cNvSpPr/>
          <p:nvPr/>
        </p:nvSpPr>
        <p:spPr>
          <a:xfrm>
            <a:off x="5883496" y="5590813"/>
            <a:ext cx="453622" cy="428625"/>
          </a:xfrm>
          <a:custGeom>
            <a:avLst/>
            <a:gdLst>
              <a:gd name="connsiteX0" fmla="*/ 10886 w 403276"/>
              <a:gd name="connsiteY0" fmla="*/ 315686 h 326572"/>
              <a:gd name="connsiteX1" fmla="*/ 70758 w 403276"/>
              <a:gd name="connsiteY1" fmla="*/ 326572 h 326572"/>
              <a:gd name="connsiteX2" fmla="*/ 250372 w 403276"/>
              <a:gd name="connsiteY2" fmla="*/ 321129 h 326572"/>
              <a:gd name="connsiteX3" fmla="*/ 299358 w 403276"/>
              <a:gd name="connsiteY3" fmla="*/ 304800 h 326572"/>
              <a:gd name="connsiteX4" fmla="*/ 348343 w 403276"/>
              <a:gd name="connsiteY4" fmla="*/ 283029 h 326572"/>
              <a:gd name="connsiteX5" fmla="*/ 381000 w 403276"/>
              <a:gd name="connsiteY5" fmla="*/ 250372 h 326572"/>
              <a:gd name="connsiteX6" fmla="*/ 397329 w 403276"/>
              <a:gd name="connsiteY6" fmla="*/ 234043 h 326572"/>
              <a:gd name="connsiteX7" fmla="*/ 402772 w 403276"/>
              <a:gd name="connsiteY7" fmla="*/ 217714 h 326572"/>
              <a:gd name="connsiteX8" fmla="*/ 386443 w 403276"/>
              <a:gd name="connsiteY8" fmla="*/ 114300 h 326572"/>
              <a:gd name="connsiteX9" fmla="*/ 364672 w 403276"/>
              <a:gd name="connsiteY9" fmla="*/ 81643 h 326572"/>
              <a:gd name="connsiteX10" fmla="*/ 348343 w 403276"/>
              <a:gd name="connsiteY10" fmla="*/ 70757 h 326572"/>
              <a:gd name="connsiteX11" fmla="*/ 321129 w 403276"/>
              <a:gd name="connsiteY11" fmla="*/ 43543 h 326572"/>
              <a:gd name="connsiteX12" fmla="*/ 293915 w 403276"/>
              <a:gd name="connsiteY12" fmla="*/ 10886 h 326572"/>
              <a:gd name="connsiteX13" fmla="*/ 261258 w 403276"/>
              <a:gd name="connsiteY13" fmla="*/ 0 h 326572"/>
              <a:gd name="connsiteX14" fmla="*/ 223158 w 403276"/>
              <a:gd name="connsiteY14" fmla="*/ 5443 h 326572"/>
              <a:gd name="connsiteX15" fmla="*/ 201386 w 403276"/>
              <a:gd name="connsiteY15" fmla="*/ 27214 h 326572"/>
              <a:gd name="connsiteX16" fmla="*/ 168729 w 403276"/>
              <a:gd name="connsiteY16" fmla="*/ 43543 h 326572"/>
              <a:gd name="connsiteX17" fmla="*/ 152400 w 403276"/>
              <a:gd name="connsiteY17" fmla="*/ 65314 h 326572"/>
              <a:gd name="connsiteX18" fmla="*/ 97972 w 403276"/>
              <a:gd name="connsiteY18" fmla="*/ 108857 h 326572"/>
              <a:gd name="connsiteX19" fmla="*/ 87086 w 403276"/>
              <a:gd name="connsiteY19" fmla="*/ 125186 h 326572"/>
              <a:gd name="connsiteX20" fmla="*/ 70758 w 403276"/>
              <a:gd name="connsiteY20" fmla="*/ 130629 h 326572"/>
              <a:gd name="connsiteX21" fmla="*/ 38100 w 403276"/>
              <a:gd name="connsiteY21" fmla="*/ 152400 h 326572"/>
              <a:gd name="connsiteX22" fmla="*/ 10886 w 403276"/>
              <a:gd name="connsiteY22" fmla="*/ 185057 h 326572"/>
              <a:gd name="connsiteX23" fmla="*/ 5443 w 403276"/>
              <a:gd name="connsiteY23" fmla="*/ 212272 h 326572"/>
              <a:gd name="connsiteX24" fmla="*/ 0 w 403276"/>
              <a:gd name="connsiteY24" fmla="*/ 228600 h 326572"/>
              <a:gd name="connsiteX25" fmla="*/ 21772 w 403276"/>
              <a:gd name="connsiteY25" fmla="*/ 272143 h 326572"/>
              <a:gd name="connsiteX26" fmla="*/ 38100 w 403276"/>
              <a:gd name="connsiteY26" fmla="*/ 272143 h 326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03276" h="326572">
                <a:moveTo>
                  <a:pt x="10886" y="315686"/>
                </a:moveTo>
                <a:cubicBezTo>
                  <a:pt x="19736" y="317456"/>
                  <a:pt x="63793" y="326572"/>
                  <a:pt x="70758" y="326572"/>
                </a:cubicBezTo>
                <a:cubicBezTo>
                  <a:pt x="130657" y="326572"/>
                  <a:pt x="190501" y="322943"/>
                  <a:pt x="250372" y="321129"/>
                </a:cubicBezTo>
                <a:cubicBezTo>
                  <a:pt x="323910" y="308872"/>
                  <a:pt x="253439" y="325209"/>
                  <a:pt x="299358" y="304800"/>
                </a:cubicBezTo>
                <a:cubicBezTo>
                  <a:pt x="325239" y="293297"/>
                  <a:pt x="329868" y="299451"/>
                  <a:pt x="348343" y="283029"/>
                </a:cubicBezTo>
                <a:cubicBezTo>
                  <a:pt x="359849" y="272801"/>
                  <a:pt x="370114" y="261258"/>
                  <a:pt x="381000" y="250372"/>
                </a:cubicBezTo>
                <a:lnTo>
                  <a:pt x="397329" y="234043"/>
                </a:lnTo>
                <a:cubicBezTo>
                  <a:pt x="399143" y="228600"/>
                  <a:pt x="402772" y="223451"/>
                  <a:pt x="402772" y="217714"/>
                </a:cubicBezTo>
                <a:cubicBezTo>
                  <a:pt x="402772" y="163810"/>
                  <a:pt x="407747" y="149807"/>
                  <a:pt x="386443" y="114300"/>
                </a:cubicBezTo>
                <a:cubicBezTo>
                  <a:pt x="379712" y="103081"/>
                  <a:pt x="375558" y="88900"/>
                  <a:pt x="364672" y="81643"/>
                </a:cubicBezTo>
                <a:lnTo>
                  <a:pt x="348343" y="70757"/>
                </a:lnTo>
                <a:cubicBezTo>
                  <a:pt x="319317" y="27217"/>
                  <a:pt x="357414" y="79828"/>
                  <a:pt x="321129" y="43543"/>
                </a:cubicBezTo>
                <a:cubicBezTo>
                  <a:pt x="306732" y="29146"/>
                  <a:pt x="313977" y="22031"/>
                  <a:pt x="293915" y="10886"/>
                </a:cubicBezTo>
                <a:cubicBezTo>
                  <a:pt x="283884" y="5313"/>
                  <a:pt x="261258" y="0"/>
                  <a:pt x="261258" y="0"/>
                </a:cubicBezTo>
                <a:cubicBezTo>
                  <a:pt x="248558" y="1814"/>
                  <a:pt x="234837" y="134"/>
                  <a:pt x="223158" y="5443"/>
                </a:cubicBezTo>
                <a:cubicBezTo>
                  <a:pt x="213815" y="9690"/>
                  <a:pt x="209738" y="21249"/>
                  <a:pt x="201386" y="27214"/>
                </a:cubicBezTo>
                <a:cubicBezTo>
                  <a:pt x="170398" y="49348"/>
                  <a:pt x="199471" y="12802"/>
                  <a:pt x="168729" y="43543"/>
                </a:cubicBezTo>
                <a:cubicBezTo>
                  <a:pt x="162314" y="49957"/>
                  <a:pt x="158304" y="58426"/>
                  <a:pt x="152400" y="65314"/>
                </a:cubicBezTo>
                <a:cubicBezTo>
                  <a:pt x="136923" y="83371"/>
                  <a:pt x="117524" y="95823"/>
                  <a:pt x="97972" y="108857"/>
                </a:cubicBezTo>
                <a:cubicBezTo>
                  <a:pt x="94343" y="114300"/>
                  <a:pt x="92194" y="121099"/>
                  <a:pt x="87086" y="125186"/>
                </a:cubicBezTo>
                <a:cubicBezTo>
                  <a:pt x="82606" y="128770"/>
                  <a:pt x="75773" y="127843"/>
                  <a:pt x="70758" y="130629"/>
                </a:cubicBezTo>
                <a:cubicBezTo>
                  <a:pt x="59321" y="136983"/>
                  <a:pt x="47351" y="143149"/>
                  <a:pt x="38100" y="152400"/>
                </a:cubicBezTo>
                <a:cubicBezTo>
                  <a:pt x="17147" y="173355"/>
                  <a:pt x="26042" y="162325"/>
                  <a:pt x="10886" y="185057"/>
                </a:cubicBezTo>
                <a:cubicBezTo>
                  <a:pt x="9072" y="194129"/>
                  <a:pt x="7687" y="203297"/>
                  <a:pt x="5443" y="212272"/>
                </a:cubicBezTo>
                <a:cubicBezTo>
                  <a:pt x="4052" y="217838"/>
                  <a:pt x="0" y="222863"/>
                  <a:pt x="0" y="228600"/>
                </a:cubicBezTo>
                <a:cubicBezTo>
                  <a:pt x="0" y="251191"/>
                  <a:pt x="125" y="264927"/>
                  <a:pt x="21772" y="272143"/>
                </a:cubicBezTo>
                <a:cubicBezTo>
                  <a:pt x="26935" y="273864"/>
                  <a:pt x="32657" y="272143"/>
                  <a:pt x="38100" y="272143"/>
                </a:cubicBezTo>
              </a:path>
            </a:pathLst>
          </a:custGeom>
          <a:solidFill>
            <a:schemeClr val="bg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1" name="Picture 80" descr="A close up of a logo&#10;&#10;Description automatically generated">
            <a:extLst>
              <a:ext uri="{FF2B5EF4-FFF2-40B4-BE49-F238E27FC236}">
                <a16:creationId xmlns:a16="http://schemas.microsoft.com/office/drawing/2014/main" id="{4966B3D7-EF38-4E36-84D2-04FD272CF3F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31556" y="5166864"/>
            <a:ext cx="1285875" cy="832746"/>
          </a:xfrm>
          <a:prstGeom prst="rect">
            <a:avLst/>
          </a:prstGeom>
        </p:spPr>
      </p:pic>
      <p:sp>
        <p:nvSpPr>
          <p:cNvPr id="83" name="Freeform: Shape 82">
            <a:extLst>
              <a:ext uri="{FF2B5EF4-FFF2-40B4-BE49-F238E27FC236}">
                <a16:creationId xmlns:a16="http://schemas.microsoft.com/office/drawing/2014/main" id="{CA5A3121-10DF-48F5-9C2D-B8215231CEFB}"/>
              </a:ext>
            </a:extLst>
          </p:cNvPr>
          <p:cNvSpPr/>
          <p:nvPr/>
        </p:nvSpPr>
        <p:spPr>
          <a:xfrm>
            <a:off x="7903626" y="2574180"/>
            <a:ext cx="246446" cy="741721"/>
          </a:xfrm>
          <a:custGeom>
            <a:avLst/>
            <a:gdLst>
              <a:gd name="connsiteX0" fmla="*/ 8321 w 246446"/>
              <a:gd name="connsiteY0" fmla="*/ 27346 h 741721"/>
              <a:gd name="connsiteX1" fmla="*/ 113096 w 246446"/>
              <a:gd name="connsiteY1" fmla="*/ 36871 h 741721"/>
              <a:gd name="connsiteX2" fmla="*/ 132146 w 246446"/>
              <a:gd name="connsiteY2" fmla="*/ 65446 h 741721"/>
              <a:gd name="connsiteX3" fmla="*/ 151196 w 246446"/>
              <a:gd name="connsiteY3" fmla="*/ 170221 h 741721"/>
              <a:gd name="connsiteX4" fmla="*/ 160721 w 246446"/>
              <a:gd name="connsiteY4" fmla="*/ 198796 h 741721"/>
              <a:gd name="connsiteX5" fmla="*/ 179771 w 246446"/>
              <a:gd name="connsiteY5" fmla="*/ 227371 h 741721"/>
              <a:gd name="connsiteX6" fmla="*/ 198821 w 246446"/>
              <a:gd name="connsiteY6" fmla="*/ 379771 h 741721"/>
              <a:gd name="connsiteX7" fmla="*/ 227396 w 246446"/>
              <a:gd name="connsiteY7" fmla="*/ 522646 h 741721"/>
              <a:gd name="connsiteX8" fmla="*/ 246446 w 246446"/>
              <a:gd name="connsiteY8" fmla="*/ 675046 h 741721"/>
              <a:gd name="connsiteX9" fmla="*/ 236921 w 246446"/>
              <a:gd name="connsiteY9" fmla="*/ 722671 h 741721"/>
              <a:gd name="connsiteX10" fmla="*/ 208346 w 246446"/>
              <a:gd name="connsiteY10" fmla="*/ 732196 h 741721"/>
              <a:gd name="connsiteX11" fmla="*/ 170246 w 246446"/>
              <a:gd name="connsiteY11" fmla="*/ 741721 h 741721"/>
              <a:gd name="connsiteX12" fmla="*/ 113096 w 246446"/>
              <a:gd name="connsiteY12" fmla="*/ 722671 h 741721"/>
              <a:gd name="connsiteX13" fmla="*/ 94046 w 246446"/>
              <a:gd name="connsiteY13" fmla="*/ 694096 h 741721"/>
              <a:gd name="connsiteX14" fmla="*/ 55946 w 246446"/>
              <a:gd name="connsiteY14" fmla="*/ 617896 h 741721"/>
              <a:gd name="connsiteX15" fmla="*/ 27371 w 246446"/>
              <a:gd name="connsiteY15" fmla="*/ 532171 h 741721"/>
              <a:gd name="connsiteX16" fmla="*/ 8321 w 246446"/>
              <a:gd name="connsiteY16" fmla="*/ 408346 h 741721"/>
              <a:gd name="connsiteX17" fmla="*/ 8321 w 246446"/>
              <a:gd name="connsiteY17" fmla="*/ 27346 h 74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46446" h="741721">
                <a:moveTo>
                  <a:pt x="8321" y="27346"/>
                </a:moveTo>
                <a:cubicBezTo>
                  <a:pt x="25783" y="-34566"/>
                  <a:pt x="79578" y="26558"/>
                  <a:pt x="113096" y="36871"/>
                </a:cubicBezTo>
                <a:cubicBezTo>
                  <a:pt x="124037" y="40238"/>
                  <a:pt x="129001" y="54439"/>
                  <a:pt x="132146" y="65446"/>
                </a:cubicBezTo>
                <a:cubicBezTo>
                  <a:pt x="141898" y="99578"/>
                  <a:pt x="143758" y="135511"/>
                  <a:pt x="151196" y="170221"/>
                </a:cubicBezTo>
                <a:cubicBezTo>
                  <a:pt x="153300" y="180038"/>
                  <a:pt x="156231" y="189816"/>
                  <a:pt x="160721" y="198796"/>
                </a:cubicBezTo>
                <a:cubicBezTo>
                  <a:pt x="165841" y="209035"/>
                  <a:pt x="173421" y="217846"/>
                  <a:pt x="179771" y="227371"/>
                </a:cubicBezTo>
                <a:cubicBezTo>
                  <a:pt x="186121" y="278171"/>
                  <a:pt x="188781" y="329570"/>
                  <a:pt x="198821" y="379771"/>
                </a:cubicBezTo>
                <a:cubicBezTo>
                  <a:pt x="208346" y="427396"/>
                  <a:pt x="222563" y="474319"/>
                  <a:pt x="227396" y="522646"/>
                </a:cubicBezTo>
                <a:cubicBezTo>
                  <a:pt x="238843" y="637113"/>
                  <a:pt x="231675" y="586422"/>
                  <a:pt x="246446" y="675046"/>
                </a:cubicBezTo>
                <a:cubicBezTo>
                  <a:pt x="243271" y="690921"/>
                  <a:pt x="245901" y="709201"/>
                  <a:pt x="236921" y="722671"/>
                </a:cubicBezTo>
                <a:cubicBezTo>
                  <a:pt x="231352" y="731025"/>
                  <a:pt x="218000" y="729438"/>
                  <a:pt x="208346" y="732196"/>
                </a:cubicBezTo>
                <a:cubicBezTo>
                  <a:pt x="195759" y="735792"/>
                  <a:pt x="182946" y="738546"/>
                  <a:pt x="170246" y="741721"/>
                </a:cubicBezTo>
                <a:cubicBezTo>
                  <a:pt x="151196" y="735371"/>
                  <a:pt x="130124" y="733314"/>
                  <a:pt x="113096" y="722671"/>
                </a:cubicBezTo>
                <a:cubicBezTo>
                  <a:pt x="103388" y="716604"/>
                  <a:pt x="99528" y="704146"/>
                  <a:pt x="94046" y="694096"/>
                </a:cubicBezTo>
                <a:cubicBezTo>
                  <a:pt x="80448" y="669165"/>
                  <a:pt x="64926" y="644837"/>
                  <a:pt x="55946" y="617896"/>
                </a:cubicBezTo>
                <a:lnTo>
                  <a:pt x="27371" y="532171"/>
                </a:lnTo>
                <a:cubicBezTo>
                  <a:pt x="21021" y="490896"/>
                  <a:pt x="9173" y="450098"/>
                  <a:pt x="8321" y="408346"/>
                </a:cubicBezTo>
                <a:cubicBezTo>
                  <a:pt x="5923" y="290853"/>
                  <a:pt x="-9141" y="89258"/>
                  <a:pt x="8321" y="27346"/>
                </a:cubicBezTo>
                <a:close/>
              </a:path>
            </a:pathLst>
          </a:custGeom>
          <a:solidFill>
            <a:schemeClr val="bg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5" name="Picture 84">
            <a:extLst>
              <a:ext uri="{FF2B5EF4-FFF2-40B4-BE49-F238E27FC236}">
                <a16:creationId xmlns:a16="http://schemas.microsoft.com/office/drawing/2014/main" id="{EDE9D09D-489D-4451-8F0E-FBFBE8C8B919}"/>
              </a:ext>
            </a:extLst>
          </p:cNvPr>
          <p:cNvPicPr>
            <a:picLocks noChangeAspect="1"/>
          </p:cNvPicPr>
          <p:nvPr/>
        </p:nvPicPr>
        <p:blipFill rotWithShape="1">
          <a:blip r:embed="rId4"/>
          <a:srcRect l="18686" b="6685"/>
          <a:stretch/>
        </p:blipFill>
        <p:spPr>
          <a:xfrm>
            <a:off x="4590468" y="2526946"/>
            <a:ext cx="3499896" cy="1484808"/>
          </a:xfrm>
          <a:prstGeom prst="rect">
            <a:avLst/>
          </a:prstGeom>
        </p:spPr>
      </p:pic>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latin typeface="+mn-lt"/>
              </a:rPr>
              <a:t>Column Addition</a:t>
            </a:r>
            <a:endParaRPr lang="en-GB" sz="4000" b="1" dirty="0">
              <a:latin typeface="+mn-lt"/>
            </a:endParaRP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nvGraphicFramePr>
        <p:xfrm>
          <a:off x="997955" y="3131740"/>
          <a:ext cx="3592512" cy="2470150"/>
        </p:xfrm>
        <a:graphic>
          <a:graphicData uri="http://schemas.openxmlformats.org/drawingml/2006/table">
            <a:tbl>
              <a:tblPr>
                <a:noFill/>
              </a:tblPr>
              <a:tblGrid>
                <a:gridCol w="1197504">
                  <a:extLst>
                    <a:ext uri="{9D8B030D-6E8A-4147-A177-3AD203B41FA5}">
                      <a16:colId xmlns:a16="http://schemas.microsoft.com/office/drawing/2014/main" val="20000"/>
                    </a:ext>
                  </a:extLst>
                </a:gridCol>
                <a:gridCol w="1197504">
                  <a:extLst>
                    <a:ext uri="{9D8B030D-6E8A-4147-A177-3AD203B41FA5}">
                      <a16:colId xmlns:a16="http://schemas.microsoft.com/office/drawing/2014/main" val="20001"/>
                    </a:ext>
                  </a:extLst>
                </a:gridCol>
                <a:gridCol w="1197504">
                  <a:extLst>
                    <a:ext uri="{9D8B030D-6E8A-4147-A177-3AD203B41FA5}">
                      <a16:colId xmlns:a16="http://schemas.microsoft.com/office/drawing/2014/main" val="20002"/>
                    </a:ext>
                  </a:extLst>
                </a:gridCol>
              </a:tblGrid>
              <a:tr h="457422">
                <a:tc>
                  <a:txBody>
                    <a:bodyPr/>
                    <a:lstStyle/>
                    <a:p>
                      <a:pPr marL="0" lvl="0" indent="0" algn="ctr" rtl="0">
                        <a:spcBef>
                          <a:spcPts val="0"/>
                        </a:spcBef>
                        <a:spcAft>
                          <a:spcPts val="0"/>
                        </a:spcAft>
                        <a:buNone/>
                      </a:pPr>
                      <a:r>
                        <a:rPr lang="en-US" sz="1800" b="1"/>
                        <a:t>100s</a:t>
                      </a:r>
                      <a:endParaRPr sz="1800" b="1"/>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1006364">
                <a:tc>
                  <a:txBody>
                    <a:bodyPr/>
                    <a:lstStyle/>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1006364">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nvGraphicFramePr>
        <p:xfrm>
          <a:off x="4748026" y="3344125"/>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02" name="TextBox 101">
            <a:extLst>
              <a:ext uri="{FF2B5EF4-FFF2-40B4-BE49-F238E27FC236}">
                <a16:creationId xmlns:a16="http://schemas.microsoft.com/office/drawing/2014/main" id="{F22D0386-03DF-4F86-AAB3-A240C3BC74D1}"/>
              </a:ext>
            </a:extLst>
          </p:cNvPr>
          <p:cNvSpPr txBox="1"/>
          <p:nvPr/>
        </p:nvSpPr>
        <p:spPr>
          <a:xfrm>
            <a:off x="7111353" y="3110930"/>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268 + 382</a:t>
            </a:r>
          </a:p>
        </p:txBody>
      </p:sp>
      <p:pic>
        <p:nvPicPr>
          <p:cNvPr id="77" name="Picture 12" descr="A close up&#10;&#10;Description automatically generated">
            <a:extLst>
              <a:ext uri="{FF2B5EF4-FFF2-40B4-BE49-F238E27FC236}">
                <a16:creationId xmlns:a16="http://schemas.microsoft.com/office/drawing/2014/main" id="{B289F897-D25A-4BDC-9B59-1D34A4BDEF22}"/>
              </a:ext>
            </a:extLst>
          </p:cNvPr>
          <p:cNvPicPr>
            <a:picLocks noChangeAspect="1" noChangeArrowheads="1"/>
          </p:cNvPicPr>
          <p:nvPr/>
        </p:nvPicPr>
        <p:blipFill rotWithShape="1">
          <a:blip r:embed="rId12" cstate="screen">
            <a:extLst>
              <a:ext uri="{28A0092B-C50C-407E-A947-70E740481C1C}">
                <a14:useLocalDpi xmlns:a14="http://schemas.microsoft.com/office/drawing/2010/main"/>
              </a:ext>
            </a:extLst>
          </a:blip>
          <a:srcRect r="45962" b="5654"/>
          <a:stretch/>
        </p:blipFill>
        <p:spPr bwMode="auto">
          <a:xfrm>
            <a:off x="6651919" y="3533186"/>
            <a:ext cx="1739731" cy="255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9" name="Group 58">
            <a:extLst>
              <a:ext uri="{FF2B5EF4-FFF2-40B4-BE49-F238E27FC236}">
                <a16:creationId xmlns:a16="http://schemas.microsoft.com/office/drawing/2014/main" id="{1344CEA0-D094-447E-88B9-1BD2AD2C386D}"/>
              </a:ext>
            </a:extLst>
          </p:cNvPr>
          <p:cNvGrpSpPr/>
          <p:nvPr/>
        </p:nvGrpSpPr>
        <p:grpSpPr>
          <a:xfrm>
            <a:off x="2248224" y="3669382"/>
            <a:ext cx="369998" cy="307738"/>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980058" y="3648762"/>
            <a:ext cx="446198" cy="307738"/>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65" name="Group 64">
            <a:extLst>
              <a:ext uri="{FF2B5EF4-FFF2-40B4-BE49-F238E27FC236}">
                <a16:creationId xmlns:a16="http://schemas.microsoft.com/office/drawing/2014/main" id="{56A23C9E-1F37-423B-BCD6-122CFFE0D145}"/>
              </a:ext>
            </a:extLst>
          </p:cNvPr>
          <p:cNvGrpSpPr/>
          <p:nvPr/>
        </p:nvGrpSpPr>
        <p:grpSpPr bwMode="auto">
          <a:xfrm>
            <a:off x="3452753" y="3654749"/>
            <a:ext cx="269671" cy="272800"/>
            <a:chOff x="2361864" y="3068569"/>
            <a:chExt cx="269638" cy="273000"/>
          </a:xfrm>
          <a:effectLst>
            <a:outerShdw blurRad="12700" dir="4140000" algn="ctr" rotWithShape="0">
              <a:srgbClr val="000000">
                <a:alpha val="21000"/>
              </a:srgbClr>
            </a:outerShdw>
          </a:effectLst>
        </p:grpSpPr>
        <p:sp>
          <p:nvSpPr>
            <p:cNvPr id="67" name="Oval 66">
              <a:extLst>
                <a:ext uri="{FF2B5EF4-FFF2-40B4-BE49-F238E27FC236}">
                  <a16:creationId xmlns:a16="http://schemas.microsoft.com/office/drawing/2014/main" id="{2B00D7AF-2C8F-42D9-80F3-AA53798E702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8" name="TextBox 67">
              <a:extLst>
                <a:ext uri="{FF2B5EF4-FFF2-40B4-BE49-F238E27FC236}">
                  <a16:creationId xmlns:a16="http://schemas.microsoft.com/office/drawing/2014/main" id="{15FC397C-33D7-40A4-B1AD-C30CA2B1578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3" name="Group 72">
            <a:extLst>
              <a:ext uri="{FF2B5EF4-FFF2-40B4-BE49-F238E27FC236}">
                <a16:creationId xmlns:a16="http://schemas.microsoft.com/office/drawing/2014/main" id="{68F35986-973C-42D1-A2FA-F5B4CFA5627A}"/>
              </a:ext>
            </a:extLst>
          </p:cNvPr>
          <p:cNvGrpSpPr/>
          <p:nvPr/>
        </p:nvGrpSpPr>
        <p:grpSpPr>
          <a:xfrm>
            <a:off x="985535" y="4651939"/>
            <a:ext cx="446198" cy="307738"/>
            <a:chOff x="2279393" y="3052881"/>
            <a:chExt cx="446198" cy="307738"/>
          </a:xfrm>
          <a:effectLst>
            <a:outerShdw blurRad="25400" dir="4140000" algn="ctr" rotWithShape="0">
              <a:srgbClr val="000000">
                <a:alpha val="21000"/>
              </a:srgbClr>
            </a:outerShdw>
          </a:effectLst>
        </p:grpSpPr>
        <p:sp>
          <p:nvSpPr>
            <p:cNvPr id="74" name="Oval 73">
              <a:extLst>
                <a:ext uri="{FF2B5EF4-FFF2-40B4-BE49-F238E27FC236}">
                  <a16:creationId xmlns:a16="http://schemas.microsoft.com/office/drawing/2014/main" id="{90A5B547-4F2C-4621-A8C6-BEEDE6D05A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6" name="TextBox 75">
              <a:extLst>
                <a:ext uri="{FF2B5EF4-FFF2-40B4-BE49-F238E27FC236}">
                  <a16:creationId xmlns:a16="http://schemas.microsoft.com/office/drawing/2014/main" id="{C530F747-8A34-4F65-A4C2-52B8A7E47A3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8" name="Group 77">
            <a:extLst>
              <a:ext uri="{FF2B5EF4-FFF2-40B4-BE49-F238E27FC236}">
                <a16:creationId xmlns:a16="http://schemas.microsoft.com/office/drawing/2014/main" id="{EA1B0817-608A-4FFB-9C52-01BB3E65E501}"/>
              </a:ext>
            </a:extLst>
          </p:cNvPr>
          <p:cNvGrpSpPr/>
          <p:nvPr/>
        </p:nvGrpSpPr>
        <p:grpSpPr>
          <a:xfrm>
            <a:off x="1337394" y="4651939"/>
            <a:ext cx="446198" cy="307738"/>
            <a:chOff x="2279393" y="3052881"/>
            <a:chExt cx="446198" cy="307738"/>
          </a:xfrm>
          <a:effectLst>
            <a:outerShdw blurRad="25400" dir="4140000" algn="ctr" rotWithShape="0">
              <a:srgbClr val="000000">
                <a:alpha val="21000"/>
              </a:srgbClr>
            </a:outerShdw>
          </a:effectLst>
        </p:grpSpPr>
        <p:sp>
          <p:nvSpPr>
            <p:cNvPr id="80" name="Oval 79">
              <a:extLst>
                <a:ext uri="{FF2B5EF4-FFF2-40B4-BE49-F238E27FC236}">
                  <a16:creationId xmlns:a16="http://schemas.microsoft.com/office/drawing/2014/main" id="{217BD078-644D-4A5F-8353-01AB842D9737}"/>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 name="TextBox 81">
              <a:extLst>
                <a:ext uri="{FF2B5EF4-FFF2-40B4-BE49-F238E27FC236}">
                  <a16:creationId xmlns:a16="http://schemas.microsoft.com/office/drawing/2014/main" id="{C129057C-8AD0-4102-827D-89DF65CFAC94}"/>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4" name="Group 83">
            <a:extLst>
              <a:ext uri="{FF2B5EF4-FFF2-40B4-BE49-F238E27FC236}">
                <a16:creationId xmlns:a16="http://schemas.microsoft.com/office/drawing/2014/main" id="{FF526AD8-C3B8-484C-9D52-2F0BEFC6CBD3}"/>
              </a:ext>
            </a:extLst>
          </p:cNvPr>
          <p:cNvGrpSpPr/>
          <p:nvPr/>
        </p:nvGrpSpPr>
        <p:grpSpPr>
          <a:xfrm>
            <a:off x="1694678" y="4651939"/>
            <a:ext cx="446198" cy="307738"/>
            <a:chOff x="2279393" y="3052881"/>
            <a:chExt cx="446198" cy="307738"/>
          </a:xfrm>
          <a:effectLst>
            <a:outerShdw blurRad="25400" dir="4140000" algn="ctr" rotWithShape="0">
              <a:srgbClr val="000000">
                <a:alpha val="21000"/>
              </a:srgbClr>
            </a:outerShdw>
          </a:effectLst>
        </p:grpSpPr>
        <p:sp>
          <p:nvSpPr>
            <p:cNvPr id="86" name="Oval 85">
              <a:extLst>
                <a:ext uri="{FF2B5EF4-FFF2-40B4-BE49-F238E27FC236}">
                  <a16:creationId xmlns:a16="http://schemas.microsoft.com/office/drawing/2014/main" id="{D3145040-5BC8-451C-86DC-C21FBC30F2A2}"/>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7" name="TextBox 86">
              <a:extLst>
                <a:ext uri="{FF2B5EF4-FFF2-40B4-BE49-F238E27FC236}">
                  <a16:creationId xmlns:a16="http://schemas.microsoft.com/office/drawing/2014/main" id="{461E4FEF-1953-4A71-8C52-75FED1F83247}"/>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95001" y="3675123"/>
            <a:ext cx="369998" cy="307738"/>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1" name="Group 90">
            <a:extLst>
              <a:ext uri="{FF2B5EF4-FFF2-40B4-BE49-F238E27FC236}">
                <a16:creationId xmlns:a16="http://schemas.microsoft.com/office/drawing/2014/main" id="{990C3EAA-2BA5-4DCF-943D-C77E58252DB7}"/>
              </a:ext>
            </a:extLst>
          </p:cNvPr>
          <p:cNvGrpSpPr/>
          <p:nvPr/>
        </p:nvGrpSpPr>
        <p:grpSpPr>
          <a:xfrm>
            <a:off x="2239934" y="4020632"/>
            <a:ext cx="369998" cy="307738"/>
            <a:chOff x="2314065" y="3052881"/>
            <a:chExt cx="369998" cy="307738"/>
          </a:xfrm>
          <a:effectLst>
            <a:outerShdw blurRad="12700" dir="4140000" algn="ctr" rotWithShape="0">
              <a:srgbClr val="000000">
                <a:alpha val="21000"/>
              </a:srgbClr>
            </a:outerShdw>
          </a:effectLst>
        </p:grpSpPr>
        <p:sp>
          <p:nvSpPr>
            <p:cNvPr id="92" name="Oval 91">
              <a:extLst>
                <a:ext uri="{FF2B5EF4-FFF2-40B4-BE49-F238E27FC236}">
                  <a16:creationId xmlns:a16="http://schemas.microsoft.com/office/drawing/2014/main" id="{B7FA3553-7D09-4957-A86B-8537CE083315}"/>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TextBox 92">
              <a:extLst>
                <a:ext uri="{FF2B5EF4-FFF2-40B4-BE49-F238E27FC236}">
                  <a16:creationId xmlns:a16="http://schemas.microsoft.com/office/drawing/2014/main" id="{B96A42CE-603B-46BD-BEB2-1F2CE36C500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4" name="Group 93">
            <a:extLst>
              <a:ext uri="{FF2B5EF4-FFF2-40B4-BE49-F238E27FC236}">
                <a16:creationId xmlns:a16="http://schemas.microsoft.com/office/drawing/2014/main" id="{2A68D087-EC6C-4CCF-8FCD-B9FC210E0690}"/>
              </a:ext>
            </a:extLst>
          </p:cNvPr>
          <p:cNvGrpSpPr/>
          <p:nvPr/>
        </p:nvGrpSpPr>
        <p:grpSpPr>
          <a:xfrm>
            <a:off x="2586711" y="4026373"/>
            <a:ext cx="369998" cy="307738"/>
            <a:chOff x="2314065" y="3052881"/>
            <a:chExt cx="369998" cy="307738"/>
          </a:xfrm>
          <a:effectLst>
            <a:outerShdw blurRad="12700" dir="4140000" algn="ctr" rotWithShape="0">
              <a:srgbClr val="000000">
                <a:alpha val="21000"/>
              </a:srgbClr>
            </a:outerShdw>
          </a:effectLst>
        </p:grpSpPr>
        <p:sp>
          <p:nvSpPr>
            <p:cNvPr id="95" name="Oval 94">
              <a:extLst>
                <a:ext uri="{FF2B5EF4-FFF2-40B4-BE49-F238E27FC236}">
                  <a16:creationId xmlns:a16="http://schemas.microsoft.com/office/drawing/2014/main" id="{AB3A4A60-0BE1-40FA-B415-DD02C502FE97}"/>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6" name="TextBox 95">
              <a:extLst>
                <a:ext uri="{FF2B5EF4-FFF2-40B4-BE49-F238E27FC236}">
                  <a16:creationId xmlns:a16="http://schemas.microsoft.com/office/drawing/2014/main" id="{DDC0CDE2-5B4D-49FA-B2D8-0A7CB32B927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7" name="Group 96">
            <a:extLst>
              <a:ext uri="{FF2B5EF4-FFF2-40B4-BE49-F238E27FC236}">
                <a16:creationId xmlns:a16="http://schemas.microsoft.com/office/drawing/2014/main" id="{51C90444-7617-4393-8D0B-A4ED0A5C51F0}"/>
              </a:ext>
            </a:extLst>
          </p:cNvPr>
          <p:cNvGrpSpPr/>
          <p:nvPr/>
        </p:nvGrpSpPr>
        <p:grpSpPr bwMode="auto">
          <a:xfrm>
            <a:off x="3773884" y="3654749"/>
            <a:ext cx="269671" cy="272800"/>
            <a:chOff x="2361864" y="3068569"/>
            <a:chExt cx="269638" cy="273000"/>
          </a:xfrm>
          <a:effectLst>
            <a:outerShdw blurRad="12700" dir="4140000" algn="ctr" rotWithShape="0">
              <a:srgbClr val="000000">
                <a:alpha val="21000"/>
              </a:srgbClr>
            </a:outerShdw>
          </a:effectLst>
        </p:grpSpPr>
        <p:sp>
          <p:nvSpPr>
            <p:cNvPr id="98" name="Oval 97">
              <a:extLst>
                <a:ext uri="{FF2B5EF4-FFF2-40B4-BE49-F238E27FC236}">
                  <a16:creationId xmlns:a16="http://schemas.microsoft.com/office/drawing/2014/main" id="{D06423B2-7914-4D9C-9696-8709A97CF87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9" name="TextBox 98">
              <a:extLst>
                <a:ext uri="{FF2B5EF4-FFF2-40B4-BE49-F238E27FC236}">
                  <a16:creationId xmlns:a16="http://schemas.microsoft.com/office/drawing/2014/main" id="{43F676BD-BF96-4320-81C2-4B95EE59167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0" name="Group 99">
            <a:extLst>
              <a:ext uri="{FF2B5EF4-FFF2-40B4-BE49-F238E27FC236}">
                <a16:creationId xmlns:a16="http://schemas.microsoft.com/office/drawing/2014/main" id="{9947E75E-5677-4C61-A172-6B44F0CD6ED5}"/>
              </a:ext>
            </a:extLst>
          </p:cNvPr>
          <p:cNvGrpSpPr/>
          <p:nvPr/>
        </p:nvGrpSpPr>
        <p:grpSpPr bwMode="auto">
          <a:xfrm>
            <a:off x="4095014" y="3654749"/>
            <a:ext cx="269671" cy="272800"/>
            <a:chOff x="2361864" y="3068569"/>
            <a:chExt cx="269638" cy="273000"/>
          </a:xfrm>
          <a:effectLst>
            <a:outerShdw blurRad="12700" dir="4140000" algn="ctr" rotWithShape="0">
              <a:srgbClr val="000000">
                <a:alpha val="21000"/>
              </a:srgbClr>
            </a:outerShdw>
          </a:effectLst>
        </p:grpSpPr>
        <p:sp>
          <p:nvSpPr>
            <p:cNvPr id="101" name="Oval 100">
              <a:extLst>
                <a:ext uri="{FF2B5EF4-FFF2-40B4-BE49-F238E27FC236}">
                  <a16:creationId xmlns:a16="http://schemas.microsoft.com/office/drawing/2014/main" id="{EF6D8B5A-A91F-4524-BA5E-7467C066A84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3" name="TextBox 102">
              <a:extLst>
                <a:ext uri="{FF2B5EF4-FFF2-40B4-BE49-F238E27FC236}">
                  <a16:creationId xmlns:a16="http://schemas.microsoft.com/office/drawing/2014/main" id="{E4C5A000-C42D-4F1F-AAEA-69B506DEBF9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8" name="Group 117">
            <a:extLst>
              <a:ext uri="{FF2B5EF4-FFF2-40B4-BE49-F238E27FC236}">
                <a16:creationId xmlns:a16="http://schemas.microsoft.com/office/drawing/2014/main" id="{3EAE52F9-FF8B-4853-9DB1-C6984E04DB79}"/>
              </a:ext>
            </a:extLst>
          </p:cNvPr>
          <p:cNvGrpSpPr/>
          <p:nvPr/>
        </p:nvGrpSpPr>
        <p:grpSpPr bwMode="auto">
          <a:xfrm>
            <a:off x="3455165" y="4652793"/>
            <a:ext cx="269671" cy="272800"/>
            <a:chOff x="2361864" y="3068569"/>
            <a:chExt cx="269638" cy="273000"/>
          </a:xfrm>
          <a:effectLst>
            <a:outerShdw blurRad="12700" dir="4140000" algn="ctr" rotWithShape="0">
              <a:srgbClr val="000000">
                <a:alpha val="21000"/>
              </a:srgbClr>
            </a:outerShdw>
          </a:effectLst>
        </p:grpSpPr>
        <p:sp>
          <p:nvSpPr>
            <p:cNvPr id="120" name="Oval 119">
              <a:extLst>
                <a:ext uri="{FF2B5EF4-FFF2-40B4-BE49-F238E27FC236}">
                  <a16:creationId xmlns:a16="http://schemas.microsoft.com/office/drawing/2014/main" id="{486F23C9-CD96-4C9E-BCB7-918640B2163A}"/>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 name="TextBox 121">
              <a:extLst>
                <a:ext uri="{FF2B5EF4-FFF2-40B4-BE49-F238E27FC236}">
                  <a16:creationId xmlns:a16="http://schemas.microsoft.com/office/drawing/2014/main" id="{94E44180-C74E-44FD-83B4-C168F5FC48D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3" name="Group 122">
            <a:extLst>
              <a:ext uri="{FF2B5EF4-FFF2-40B4-BE49-F238E27FC236}">
                <a16:creationId xmlns:a16="http://schemas.microsoft.com/office/drawing/2014/main" id="{0124601C-6E7E-4C5C-A831-2F4248823DDF}"/>
              </a:ext>
            </a:extLst>
          </p:cNvPr>
          <p:cNvGrpSpPr/>
          <p:nvPr/>
        </p:nvGrpSpPr>
        <p:grpSpPr bwMode="auto">
          <a:xfrm>
            <a:off x="3776296" y="4652793"/>
            <a:ext cx="269671" cy="272800"/>
            <a:chOff x="2361864" y="3068569"/>
            <a:chExt cx="269638" cy="273000"/>
          </a:xfrm>
          <a:effectLst>
            <a:outerShdw blurRad="12700" dir="4140000" algn="ctr" rotWithShape="0">
              <a:srgbClr val="000000">
                <a:alpha val="21000"/>
              </a:srgbClr>
            </a:outerShdw>
          </a:effectLst>
        </p:grpSpPr>
        <p:sp>
          <p:nvSpPr>
            <p:cNvPr id="124" name="Oval 123">
              <a:extLst>
                <a:ext uri="{FF2B5EF4-FFF2-40B4-BE49-F238E27FC236}">
                  <a16:creationId xmlns:a16="http://schemas.microsoft.com/office/drawing/2014/main" id="{F6E2D3A0-371A-468A-872F-2E5DA98F2E07}"/>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5" name="TextBox 124">
              <a:extLst>
                <a:ext uri="{FF2B5EF4-FFF2-40B4-BE49-F238E27FC236}">
                  <a16:creationId xmlns:a16="http://schemas.microsoft.com/office/drawing/2014/main" id="{33291EB2-6B1E-4B17-B525-BECB2A9F2A4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69" name="Group 168">
            <a:extLst>
              <a:ext uri="{FF2B5EF4-FFF2-40B4-BE49-F238E27FC236}">
                <a16:creationId xmlns:a16="http://schemas.microsoft.com/office/drawing/2014/main" id="{CAFF4875-A7E9-438A-A0F2-029222A68AE0}"/>
              </a:ext>
            </a:extLst>
          </p:cNvPr>
          <p:cNvGrpSpPr/>
          <p:nvPr/>
        </p:nvGrpSpPr>
        <p:grpSpPr>
          <a:xfrm>
            <a:off x="2248704" y="4615458"/>
            <a:ext cx="369998" cy="307738"/>
            <a:chOff x="2314065" y="3052881"/>
            <a:chExt cx="369998" cy="307738"/>
          </a:xfrm>
          <a:effectLst>
            <a:outerShdw blurRad="12700" dir="4140000" algn="ctr" rotWithShape="0">
              <a:srgbClr val="000000">
                <a:alpha val="21000"/>
              </a:srgbClr>
            </a:outerShdw>
          </a:effectLst>
        </p:grpSpPr>
        <p:sp>
          <p:nvSpPr>
            <p:cNvPr id="170" name="Oval 169">
              <a:extLst>
                <a:ext uri="{FF2B5EF4-FFF2-40B4-BE49-F238E27FC236}">
                  <a16:creationId xmlns:a16="http://schemas.microsoft.com/office/drawing/2014/main" id="{2EBCA057-7386-455A-AFB1-A41F4B4F76D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1" name="TextBox 170">
              <a:extLst>
                <a:ext uri="{FF2B5EF4-FFF2-40B4-BE49-F238E27FC236}">
                  <a16:creationId xmlns:a16="http://schemas.microsoft.com/office/drawing/2014/main" id="{48CD9E89-15A1-46EF-A7D4-FA808ACB43A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2" name="Group 171">
            <a:extLst>
              <a:ext uri="{FF2B5EF4-FFF2-40B4-BE49-F238E27FC236}">
                <a16:creationId xmlns:a16="http://schemas.microsoft.com/office/drawing/2014/main" id="{B57804F0-5608-42EA-92B9-F7CB0C8675A2}"/>
              </a:ext>
            </a:extLst>
          </p:cNvPr>
          <p:cNvGrpSpPr/>
          <p:nvPr/>
        </p:nvGrpSpPr>
        <p:grpSpPr>
          <a:xfrm>
            <a:off x="2593149" y="4615458"/>
            <a:ext cx="369998" cy="307738"/>
            <a:chOff x="2314065" y="3052881"/>
            <a:chExt cx="369998" cy="307738"/>
          </a:xfrm>
          <a:effectLst>
            <a:outerShdw blurRad="12700" dir="4140000" algn="ctr" rotWithShape="0">
              <a:srgbClr val="000000">
                <a:alpha val="21000"/>
              </a:srgbClr>
            </a:outerShdw>
          </a:effectLst>
        </p:grpSpPr>
        <p:sp>
          <p:nvSpPr>
            <p:cNvPr id="173" name="Oval 172">
              <a:extLst>
                <a:ext uri="{FF2B5EF4-FFF2-40B4-BE49-F238E27FC236}">
                  <a16:creationId xmlns:a16="http://schemas.microsoft.com/office/drawing/2014/main" id="{3817E494-2FFF-48FE-866E-55F3CD5E3186}"/>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 name="TextBox 173">
              <a:extLst>
                <a:ext uri="{FF2B5EF4-FFF2-40B4-BE49-F238E27FC236}">
                  <a16:creationId xmlns:a16="http://schemas.microsoft.com/office/drawing/2014/main" id="{60335CC1-91C6-4B0F-B92D-ED193BCABC5A}"/>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5" name="Group 174">
            <a:extLst>
              <a:ext uri="{FF2B5EF4-FFF2-40B4-BE49-F238E27FC236}">
                <a16:creationId xmlns:a16="http://schemas.microsoft.com/office/drawing/2014/main" id="{8CA9CFAE-1E16-4AC6-821F-70E446D8A7B5}"/>
              </a:ext>
            </a:extLst>
          </p:cNvPr>
          <p:cNvGrpSpPr/>
          <p:nvPr/>
        </p:nvGrpSpPr>
        <p:grpSpPr>
          <a:xfrm>
            <a:off x="2937595" y="4615458"/>
            <a:ext cx="369998" cy="307738"/>
            <a:chOff x="2314065" y="3052881"/>
            <a:chExt cx="369998" cy="307738"/>
          </a:xfrm>
          <a:effectLst>
            <a:outerShdw blurRad="12700" dir="4140000" algn="ctr" rotWithShape="0">
              <a:srgbClr val="000000">
                <a:alpha val="21000"/>
              </a:srgbClr>
            </a:outerShdw>
          </a:effectLst>
        </p:grpSpPr>
        <p:sp>
          <p:nvSpPr>
            <p:cNvPr id="176" name="Oval 175">
              <a:extLst>
                <a:ext uri="{FF2B5EF4-FFF2-40B4-BE49-F238E27FC236}">
                  <a16:creationId xmlns:a16="http://schemas.microsoft.com/office/drawing/2014/main" id="{F756E483-1576-43B8-ABFC-50066668156A}"/>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7" name="TextBox 176">
              <a:extLst>
                <a:ext uri="{FF2B5EF4-FFF2-40B4-BE49-F238E27FC236}">
                  <a16:creationId xmlns:a16="http://schemas.microsoft.com/office/drawing/2014/main" id="{7DB2A1BB-4791-4024-9B30-C94106F2B815}"/>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5" name="TextBox 4">
            <a:extLst>
              <a:ext uri="{FF2B5EF4-FFF2-40B4-BE49-F238E27FC236}">
                <a16:creationId xmlns:a16="http://schemas.microsoft.com/office/drawing/2014/main" id="{2E35B026-DF76-4678-87FD-DC63AE055B4C}"/>
              </a:ext>
            </a:extLst>
          </p:cNvPr>
          <p:cNvSpPr txBox="1"/>
          <p:nvPr/>
        </p:nvSpPr>
        <p:spPr>
          <a:xfrm>
            <a:off x="5292508" y="3736757"/>
            <a:ext cx="355107" cy="400110"/>
          </a:xfrm>
          <a:prstGeom prst="rect">
            <a:avLst/>
          </a:prstGeom>
          <a:noFill/>
        </p:spPr>
        <p:txBody>
          <a:bodyPr wrap="square" rtlCol="0">
            <a:spAutoFit/>
          </a:bodyPr>
          <a:lstStyle/>
          <a:p>
            <a:pPr algn="ctr"/>
            <a:r>
              <a:rPr lang="en-GB" sz="2000" dirty="0">
                <a:solidFill>
                  <a:srgbClr val="32B3A2"/>
                </a:solidFill>
              </a:rPr>
              <a:t>2</a:t>
            </a:r>
          </a:p>
        </p:txBody>
      </p:sp>
      <p:sp>
        <p:nvSpPr>
          <p:cNvPr id="179" name="TextBox 178">
            <a:extLst>
              <a:ext uri="{FF2B5EF4-FFF2-40B4-BE49-F238E27FC236}">
                <a16:creationId xmlns:a16="http://schemas.microsoft.com/office/drawing/2014/main" id="{E561BA55-A806-481F-9228-2CC3DCDEA243}"/>
              </a:ext>
            </a:extLst>
          </p:cNvPr>
          <p:cNvSpPr txBox="1"/>
          <p:nvPr/>
        </p:nvSpPr>
        <p:spPr>
          <a:xfrm>
            <a:off x="5292508" y="4124230"/>
            <a:ext cx="355107" cy="400110"/>
          </a:xfrm>
          <a:prstGeom prst="rect">
            <a:avLst/>
          </a:prstGeom>
          <a:noFill/>
        </p:spPr>
        <p:txBody>
          <a:bodyPr wrap="square" rtlCol="0">
            <a:spAutoFit/>
          </a:bodyPr>
          <a:lstStyle/>
          <a:p>
            <a:pPr algn="ctr"/>
            <a:r>
              <a:rPr lang="en-GB" sz="2000" dirty="0">
                <a:solidFill>
                  <a:srgbClr val="32B3A2"/>
                </a:solidFill>
              </a:rPr>
              <a:t>3</a:t>
            </a:r>
          </a:p>
        </p:txBody>
      </p:sp>
      <p:sp>
        <p:nvSpPr>
          <p:cNvPr id="180" name="TextBox 179">
            <a:extLst>
              <a:ext uri="{FF2B5EF4-FFF2-40B4-BE49-F238E27FC236}">
                <a16:creationId xmlns:a16="http://schemas.microsoft.com/office/drawing/2014/main" id="{16A28517-B63A-49A6-B2B6-92A2F152E1E0}"/>
              </a:ext>
            </a:extLst>
          </p:cNvPr>
          <p:cNvSpPr txBox="1"/>
          <p:nvPr/>
        </p:nvSpPr>
        <p:spPr>
          <a:xfrm>
            <a:off x="5773743" y="3724120"/>
            <a:ext cx="355107" cy="400110"/>
          </a:xfrm>
          <a:prstGeom prst="rect">
            <a:avLst/>
          </a:prstGeom>
          <a:noFill/>
        </p:spPr>
        <p:txBody>
          <a:bodyPr wrap="square" rtlCol="0">
            <a:spAutoFit/>
          </a:bodyPr>
          <a:lstStyle/>
          <a:p>
            <a:pPr algn="ctr"/>
            <a:r>
              <a:rPr lang="en-GB" sz="2000" dirty="0">
                <a:solidFill>
                  <a:srgbClr val="F9B000"/>
                </a:solidFill>
              </a:rPr>
              <a:t>6</a:t>
            </a:r>
          </a:p>
        </p:txBody>
      </p:sp>
      <p:sp>
        <p:nvSpPr>
          <p:cNvPr id="181" name="TextBox 180">
            <a:extLst>
              <a:ext uri="{FF2B5EF4-FFF2-40B4-BE49-F238E27FC236}">
                <a16:creationId xmlns:a16="http://schemas.microsoft.com/office/drawing/2014/main" id="{7D983B6B-EE0E-44E1-8CCC-D3CA148B9D7D}"/>
              </a:ext>
            </a:extLst>
          </p:cNvPr>
          <p:cNvSpPr txBox="1"/>
          <p:nvPr/>
        </p:nvSpPr>
        <p:spPr>
          <a:xfrm>
            <a:off x="5773743" y="4111593"/>
            <a:ext cx="355107" cy="400110"/>
          </a:xfrm>
          <a:prstGeom prst="rect">
            <a:avLst/>
          </a:prstGeom>
          <a:noFill/>
        </p:spPr>
        <p:txBody>
          <a:bodyPr wrap="square" rtlCol="0">
            <a:spAutoFit/>
          </a:bodyPr>
          <a:lstStyle/>
          <a:p>
            <a:pPr algn="ctr"/>
            <a:r>
              <a:rPr lang="en-GB" sz="2000" dirty="0">
                <a:solidFill>
                  <a:srgbClr val="F9B000"/>
                </a:solidFill>
              </a:rPr>
              <a:t>8</a:t>
            </a:r>
          </a:p>
        </p:txBody>
      </p:sp>
      <p:sp>
        <p:nvSpPr>
          <p:cNvPr id="182" name="TextBox 181">
            <a:extLst>
              <a:ext uri="{FF2B5EF4-FFF2-40B4-BE49-F238E27FC236}">
                <a16:creationId xmlns:a16="http://schemas.microsoft.com/office/drawing/2014/main" id="{938A61B5-84D8-4ADA-BC16-CFC9B521D2DE}"/>
              </a:ext>
            </a:extLst>
          </p:cNvPr>
          <p:cNvSpPr txBox="1"/>
          <p:nvPr/>
        </p:nvSpPr>
        <p:spPr>
          <a:xfrm>
            <a:off x="6246100" y="3749394"/>
            <a:ext cx="355107" cy="400110"/>
          </a:xfrm>
          <a:prstGeom prst="rect">
            <a:avLst/>
          </a:prstGeom>
          <a:noFill/>
        </p:spPr>
        <p:txBody>
          <a:bodyPr wrap="square" rtlCol="0">
            <a:spAutoFit/>
          </a:bodyPr>
          <a:lstStyle/>
          <a:p>
            <a:pPr algn="ctr"/>
            <a:r>
              <a:rPr lang="en-GB" sz="2000" dirty="0">
                <a:solidFill>
                  <a:srgbClr val="E61F67"/>
                </a:solidFill>
              </a:rPr>
              <a:t>8</a:t>
            </a:r>
          </a:p>
        </p:txBody>
      </p:sp>
      <p:sp>
        <p:nvSpPr>
          <p:cNvPr id="183" name="TextBox 182">
            <a:extLst>
              <a:ext uri="{FF2B5EF4-FFF2-40B4-BE49-F238E27FC236}">
                <a16:creationId xmlns:a16="http://schemas.microsoft.com/office/drawing/2014/main" id="{299ACD4E-31FD-441C-B240-651B20EA6377}"/>
              </a:ext>
            </a:extLst>
          </p:cNvPr>
          <p:cNvSpPr txBox="1"/>
          <p:nvPr/>
        </p:nvSpPr>
        <p:spPr>
          <a:xfrm>
            <a:off x="6246100" y="4136867"/>
            <a:ext cx="355107" cy="400110"/>
          </a:xfrm>
          <a:prstGeom prst="rect">
            <a:avLst/>
          </a:prstGeom>
          <a:noFill/>
        </p:spPr>
        <p:txBody>
          <a:bodyPr wrap="square" rtlCol="0">
            <a:spAutoFit/>
          </a:bodyPr>
          <a:lstStyle/>
          <a:p>
            <a:pPr algn="ctr"/>
            <a:r>
              <a:rPr lang="en-GB" sz="2000" dirty="0">
                <a:solidFill>
                  <a:srgbClr val="E61F67"/>
                </a:solidFill>
              </a:rPr>
              <a:t>2</a:t>
            </a:r>
          </a:p>
        </p:txBody>
      </p:sp>
      <p:grpSp>
        <p:nvGrpSpPr>
          <p:cNvPr id="111" name="Group 110">
            <a:extLst>
              <a:ext uri="{FF2B5EF4-FFF2-40B4-BE49-F238E27FC236}">
                <a16:creationId xmlns:a16="http://schemas.microsoft.com/office/drawing/2014/main" id="{E01E0CBB-6653-45C6-8FD6-21CF5285E674}"/>
              </a:ext>
            </a:extLst>
          </p:cNvPr>
          <p:cNvGrpSpPr/>
          <p:nvPr/>
        </p:nvGrpSpPr>
        <p:grpSpPr>
          <a:xfrm>
            <a:off x="2957904" y="3683060"/>
            <a:ext cx="369998" cy="307738"/>
            <a:chOff x="2314065" y="3052881"/>
            <a:chExt cx="369998" cy="307738"/>
          </a:xfrm>
          <a:effectLst>
            <a:outerShdw blurRad="12700" dir="4140000" algn="ctr" rotWithShape="0">
              <a:srgbClr val="000000">
                <a:alpha val="21000"/>
              </a:srgbClr>
            </a:outerShdw>
          </a:effectLst>
        </p:grpSpPr>
        <p:sp>
          <p:nvSpPr>
            <p:cNvPr id="113" name="Oval 112">
              <a:extLst>
                <a:ext uri="{FF2B5EF4-FFF2-40B4-BE49-F238E27FC236}">
                  <a16:creationId xmlns:a16="http://schemas.microsoft.com/office/drawing/2014/main" id="{FC35FA30-8A1B-4262-B134-70AF52533D9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5" name="TextBox 114">
              <a:extLst>
                <a:ext uri="{FF2B5EF4-FFF2-40B4-BE49-F238E27FC236}">
                  <a16:creationId xmlns:a16="http://schemas.microsoft.com/office/drawing/2014/main" id="{68D3536B-872B-4178-B2E1-A6EC7070CE0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17" name="Group 116">
            <a:extLst>
              <a:ext uri="{FF2B5EF4-FFF2-40B4-BE49-F238E27FC236}">
                <a16:creationId xmlns:a16="http://schemas.microsoft.com/office/drawing/2014/main" id="{1E6E5A77-F7FF-41EB-AF3A-A3B5EA239BEA}"/>
              </a:ext>
            </a:extLst>
          </p:cNvPr>
          <p:cNvGrpSpPr/>
          <p:nvPr/>
        </p:nvGrpSpPr>
        <p:grpSpPr>
          <a:xfrm>
            <a:off x="2258905" y="4950478"/>
            <a:ext cx="369998" cy="307738"/>
            <a:chOff x="2314065" y="3052881"/>
            <a:chExt cx="369998" cy="307738"/>
          </a:xfrm>
          <a:effectLst>
            <a:outerShdw blurRad="12700" dir="4140000" algn="ctr" rotWithShape="0">
              <a:srgbClr val="000000">
                <a:alpha val="21000"/>
              </a:srgbClr>
            </a:outerShdw>
          </a:effectLst>
        </p:grpSpPr>
        <p:sp>
          <p:nvSpPr>
            <p:cNvPr id="119" name="Oval 118">
              <a:extLst>
                <a:ext uri="{FF2B5EF4-FFF2-40B4-BE49-F238E27FC236}">
                  <a16:creationId xmlns:a16="http://schemas.microsoft.com/office/drawing/2014/main" id="{D4F2A784-F09D-48F9-A9E6-FB9FC898A72D}"/>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1" name="TextBox 120">
              <a:extLst>
                <a:ext uri="{FF2B5EF4-FFF2-40B4-BE49-F238E27FC236}">
                  <a16:creationId xmlns:a16="http://schemas.microsoft.com/office/drawing/2014/main" id="{3E679230-A0D1-4BD7-875F-D9764D7FB958}"/>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1" name="Group 130">
            <a:extLst>
              <a:ext uri="{FF2B5EF4-FFF2-40B4-BE49-F238E27FC236}">
                <a16:creationId xmlns:a16="http://schemas.microsoft.com/office/drawing/2014/main" id="{F512660F-E93B-4A5C-A225-42560E1E0307}"/>
              </a:ext>
            </a:extLst>
          </p:cNvPr>
          <p:cNvGrpSpPr/>
          <p:nvPr/>
        </p:nvGrpSpPr>
        <p:grpSpPr>
          <a:xfrm>
            <a:off x="2603350" y="4950478"/>
            <a:ext cx="369998" cy="307738"/>
            <a:chOff x="2314065" y="3052881"/>
            <a:chExt cx="369998" cy="307738"/>
          </a:xfrm>
          <a:effectLst>
            <a:outerShdw blurRad="12700" dir="4140000" algn="ctr" rotWithShape="0">
              <a:srgbClr val="000000">
                <a:alpha val="21000"/>
              </a:srgbClr>
            </a:outerShdw>
          </a:effectLst>
        </p:grpSpPr>
        <p:sp>
          <p:nvSpPr>
            <p:cNvPr id="132" name="Oval 131">
              <a:extLst>
                <a:ext uri="{FF2B5EF4-FFF2-40B4-BE49-F238E27FC236}">
                  <a16:creationId xmlns:a16="http://schemas.microsoft.com/office/drawing/2014/main" id="{CD0D4049-23E5-4203-BA24-321529B5BDB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3" name="TextBox 132">
              <a:extLst>
                <a:ext uri="{FF2B5EF4-FFF2-40B4-BE49-F238E27FC236}">
                  <a16:creationId xmlns:a16="http://schemas.microsoft.com/office/drawing/2014/main" id="{35A6F15A-E9C2-4204-A29E-C00E5852408B}"/>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4" name="Group 133">
            <a:extLst>
              <a:ext uri="{FF2B5EF4-FFF2-40B4-BE49-F238E27FC236}">
                <a16:creationId xmlns:a16="http://schemas.microsoft.com/office/drawing/2014/main" id="{2DDDC1DF-E245-402B-85DF-9055F39DC3F6}"/>
              </a:ext>
            </a:extLst>
          </p:cNvPr>
          <p:cNvGrpSpPr/>
          <p:nvPr/>
        </p:nvGrpSpPr>
        <p:grpSpPr>
          <a:xfrm>
            <a:off x="2947796" y="4950478"/>
            <a:ext cx="369998" cy="307738"/>
            <a:chOff x="2314065" y="3052881"/>
            <a:chExt cx="369998" cy="307738"/>
          </a:xfrm>
          <a:effectLst>
            <a:outerShdw blurRad="12700" dir="4140000" algn="ctr" rotWithShape="0">
              <a:srgbClr val="000000">
                <a:alpha val="21000"/>
              </a:srgbClr>
            </a:outerShdw>
          </a:effectLst>
        </p:grpSpPr>
        <p:sp>
          <p:nvSpPr>
            <p:cNvPr id="135" name="Oval 134">
              <a:extLst>
                <a:ext uri="{FF2B5EF4-FFF2-40B4-BE49-F238E27FC236}">
                  <a16:creationId xmlns:a16="http://schemas.microsoft.com/office/drawing/2014/main" id="{3DCEBD31-EC51-462C-A249-58D34C4BDB1E}"/>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6" name="TextBox 135">
              <a:extLst>
                <a:ext uri="{FF2B5EF4-FFF2-40B4-BE49-F238E27FC236}">
                  <a16:creationId xmlns:a16="http://schemas.microsoft.com/office/drawing/2014/main" id="{5651E1E8-2D67-4FEC-B406-ADB773D69D1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7" name="Group 136">
            <a:extLst>
              <a:ext uri="{FF2B5EF4-FFF2-40B4-BE49-F238E27FC236}">
                <a16:creationId xmlns:a16="http://schemas.microsoft.com/office/drawing/2014/main" id="{91935760-F1C6-47C6-AA2E-A8E49FDDD3A7}"/>
              </a:ext>
            </a:extLst>
          </p:cNvPr>
          <p:cNvGrpSpPr/>
          <p:nvPr/>
        </p:nvGrpSpPr>
        <p:grpSpPr>
          <a:xfrm>
            <a:off x="2256397" y="5273809"/>
            <a:ext cx="369998" cy="307738"/>
            <a:chOff x="2314065" y="3052881"/>
            <a:chExt cx="369998" cy="307738"/>
          </a:xfrm>
          <a:effectLst>
            <a:outerShdw blurRad="12700" dir="4140000" algn="ctr" rotWithShape="0">
              <a:srgbClr val="000000">
                <a:alpha val="21000"/>
              </a:srgbClr>
            </a:outerShdw>
          </a:effectLst>
        </p:grpSpPr>
        <p:sp>
          <p:nvSpPr>
            <p:cNvPr id="138" name="Oval 137">
              <a:extLst>
                <a:ext uri="{FF2B5EF4-FFF2-40B4-BE49-F238E27FC236}">
                  <a16:creationId xmlns:a16="http://schemas.microsoft.com/office/drawing/2014/main" id="{D32C107B-728F-46B9-B293-58DDCC30157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9" name="TextBox 138">
              <a:extLst>
                <a:ext uri="{FF2B5EF4-FFF2-40B4-BE49-F238E27FC236}">
                  <a16:creationId xmlns:a16="http://schemas.microsoft.com/office/drawing/2014/main" id="{E93403AB-12DF-4856-B7C0-AB8D7800BFD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04" name="Group 103">
            <a:extLst>
              <a:ext uri="{FF2B5EF4-FFF2-40B4-BE49-F238E27FC236}">
                <a16:creationId xmlns:a16="http://schemas.microsoft.com/office/drawing/2014/main" id="{9497134D-A8E4-4ACD-BF52-67326185A44C}"/>
              </a:ext>
            </a:extLst>
          </p:cNvPr>
          <p:cNvGrpSpPr/>
          <p:nvPr/>
        </p:nvGrpSpPr>
        <p:grpSpPr>
          <a:xfrm>
            <a:off x="1340337" y="3648149"/>
            <a:ext cx="446198" cy="307738"/>
            <a:chOff x="2279393" y="3052881"/>
            <a:chExt cx="446198" cy="307738"/>
          </a:xfrm>
          <a:effectLst>
            <a:outerShdw blurRad="25400" dir="4140000" algn="ctr" rotWithShape="0">
              <a:srgbClr val="000000">
                <a:alpha val="21000"/>
              </a:srgbClr>
            </a:outerShdw>
          </a:effectLst>
        </p:grpSpPr>
        <p:sp>
          <p:nvSpPr>
            <p:cNvPr id="105" name="Oval 104">
              <a:extLst>
                <a:ext uri="{FF2B5EF4-FFF2-40B4-BE49-F238E27FC236}">
                  <a16:creationId xmlns:a16="http://schemas.microsoft.com/office/drawing/2014/main" id="{00C95A5B-012B-40CC-BB3C-051D8714D5D3}"/>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6" name="TextBox 105">
              <a:extLst>
                <a:ext uri="{FF2B5EF4-FFF2-40B4-BE49-F238E27FC236}">
                  <a16:creationId xmlns:a16="http://schemas.microsoft.com/office/drawing/2014/main" id="{8D171476-7D28-48A9-8C54-56B387A3D385}"/>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07" name="Group 106">
            <a:extLst>
              <a:ext uri="{FF2B5EF4-FFF2-40B4-BE49-F238E27FC236}">
                <a16:creationId xmlns:a16="http://schemas.microsoft.com/office/drawing/2014/main" id="{43258474-CE08-4CF7-A662-6A9D0F1394F6}"/>
              </a:ext>
            </a:extLst>
          </p:cNvPr>
          <p:cNvGrpSpPr/>
          <p:nvPr/>
        </p:nvGrpSpPr>
        <p:grpSpPr>
          <a:xfrm>
            <a:off x="2927968" y="4029184"/>
            <a:ext cx="369998" cy="307738"/>
            <a:chOff x="2314065" y="3052881"/>
            <a:chExt cx="369998" cy="307738"/>
          </a:xfrm>
          <a:effectLst>
            <a:outerShdw blurRad="12700" dir="4140000" algn="ctr" rotWithShape="0">
              <a:srgbClr val="000000">
                <a:alpha val="21000"/>
              </a:srgbClr>
            </a:outerShdw>
          </a:effectLst>
        </p:grpSpPr>
        <p:sp>
          <p:nvSpPr>
            <p:cNvPr id="112" name="Oval 111">
              <a:extLst>
                <a:ext uri="{FF2B5EF4-FFF2-40B4-BE49-F238E27FC236}">
                  <a16:creationId xmlns:a16="http://schemas.microsoft.com/office/drawing/2014/main" id="{F2763590-7897-45FB-AA6C-89C35270B7D7}"/>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4" name="TextBox 113">
              <a:extLst>
                <a:ext uri="{FF2B5EF4-FFF2-40B4-BE49-F238E27FC236}">
                  <a16:creationId xmlns:a16="http://schemas.microsoft.com/office/drawing/2014/main" id="{5030E381-89C5-47E5-9A89-2A14CA698EFC}"/>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16" name="Group 115">
            <a:extLst>
              <a:ext uri="{FF2B5EF4-FFF2-40B4-BE49-F238E27FC236}">
                <a16:creationId xmlns:a16="http://schemas.microsoft.com/office/drawing/2014/main" id="{644C47D3-F8F1-4B27-9926-2EA0C7A9EF43}"/>
              </a:ext>
            </a:extLst>
          </p:cNvPr>
          <p:cNvGrpSpPr/>
          <p:nvPr/>
        </p:nvGrpSpPr>
        <p:grpSpPr>
          <a:xfrm>
            <a:off x="2603257" y="5275382"/>
            <a:ext cx="369998" cy="307738"/>
            <a:chOff x="2314065" y="3052881"/>
            <a:chExt cx="369998" cy="307738"/>
          </a:xfrm>
          <a:effectLst>
            <a:outerShdw blurRad="12700" dir="4140000" algn="ctr" rotWithShape="0">
              <a:srgbClr val="000000">
                <a:alpha val="21000"/>
              </a:srgbClr>
            </a:outerShdw>
          </a:effectLst>
        </p:grpSpPr>
        <p:sp>
          <p:nvSpPr>
            <p:cNvPr id="140" name="Oval 139">
              <a:extLst>
                <a:ext uri="{FF2B5EF4-FFF2-40B4-BE49-F238E27FC236}">
                  <a16:creationId xmlns:a16="http://schemas.microsoft.com/office/drawing/2014/main" id="{C2DFAF04-4075-4911-8502-FD03B7E961DF}"/>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1" name="TextBox 140">
              <a:extLst>
                <a:ext uri="{FF2B5EF4-FFF2-40B4-BE49-F238E27FC236}">
                  <a16:creationId xmlns:a16="http://schemas.microsoft.com/office/drawing/2014/main" id="{73D13829-C34F-44D8-A3C1-8773090D9FDF}"/>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2" name="Group 141">
            <a:extLst>
              <a:ext uri="{FF2B5EF4-FFF2-40B4-BE49-F238E27FC236}">
                <a16:creationId xmlns:a16="http://schemas.microsoft.com/office/drawing/2014/main" id="{803942DB-32B0-4FC6-BBEF-A24E23F04523}"/>
              </a:ext>
            </a:extLst>
          </p:cNvPr>
          <p:cNvGrpSpPr/>
          <p:nvPr/>
        </p:nvGrpSpPr>
        <p:grpSpPr bwMode="auto">
          <a:xfrm>
            <a:off x="3455165" y="3962374"/>
            <a:ext cx="269671" cy="272800"/>
            <a:chOff x="2361864" y="3068569"/>
            <a:chExt cx="269638" cy="273000"/>
          </a:xfrm>
          <a:effectLst>
            <a:outerShdw blurRad="12700" dir="4140000" algn="ctr" rotWithShape="0">
              <a:srgbClr val="000000">
                <a:alpha val="21000"/>
              </a:srgbClr>
            </a:outerShdw>
          </a:effectLst>
        </p:grpSpPr>
        <p:sp>
          <p:nvSpPr>
            <p:cNvPr id="143" name="Oval 142">
              <a:extLst>
                <a:ext uri="{FF2B5EF4-FFF2-40B4-BE49-F238E27FC236}">
                  <a16:creationId xmlns:a16="http://schemas.microsoft.com/office/drawing/2014/main" id="{2C718D5C-1D94-487F-8B9F-EA8C49839FE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4" name="TextBox 143">
              <a:extLst>
                <a:ext uri="{FF2B5EF4-FFF2-40B4-BE49-F238E27FC236}">
                  <a16:creationId xmlns:a16="http://schemas.microsoft.com/office/drawing/2014/main" id="{C22CD011-1EC6-4EC0-86B6-2DB10C044CD0}"/>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45" name="Group 144">
            <a:extLst>
              <a:ext uri="{FF2B5EF4-FFF2-40B4-BE49-F238E27FC236}">
                <a16:creationId xmlns:a16="http://schemas.microsoft.com/office/drawing/2014/main" id="{7AD87ACB-3843-45AB-B063-3F14E515E733}"/>
              </a:ext>
            </a:extLst>
          </p:cNvPr>
          <p:cNvGrpSpPr/>
          <p:nvPr/>
        </p:nvGrpSpPr>
        <p:grpSpPr bwMode="auto">
          <a:xfrm>
            <a:off x="3776296" y="3962374"/>
            <a:ext cx="269671" cy="272800"/>
            <a:chOff x="2361864" y="3068569"/>
            <a:chExt cx="269638" cy="273000"/>
          </a:xfrm>
          <a:effectLst>
            <a:outerShdw blurRad="12700" dir="4140000" algn="ctr" rotWithShape="0">
              <a:srgbClr val="000000">
                <a:alpha val="21000"/>
              </a:srgbClr>
            </a:outerShdw>
          </a:effectLst>
        </p:grpSpPr>
        <p:sp>
          <p:nvSpPr>
            <p:cNvPr id="146" name="Oval 145">
              <a:extLst>
                <a:ext uri="{FF2B5EF4-FFF2-40B4-BE49-F238E27FC236}">
                  <a16:creationId xmlns:a16="http://schemas.microsoft.com/office/drawing/2014/main" id="{F5F28042-1F56-4489-B921-25F360627464}"/>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7" name="TextBox 146">
              <a:extLst>
                <a:ext uri="{FF2B5EF4-FFF2-40B4-BE49-F238E27FC236}">
                  <a16:creationId xmlns:a16="http://schemas.microsoft.com/office/drawing/2014/main" id="{D9578B8C-515B-45B4-8ACB-2C0D60069C78}"/>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48" name="Group 147">
            <a:extLst>
              <a:ext uri="{FF2B5EF4-FFF2-40B4-BE49-F238E27FC236}">
                <a16:creationId xmlns:a16="http://schemas.microsoft.com/office/drawing/2014/main" id="{1953BFE3-84EE-47E6-8F68-60D4C6EBC13A}"/>
              </a:ext>
            </a:extLst>
          </p:cNvPr>
          <p:cNvGrpSpPr/>
          <p:nvPr/>
        </p:nvGrpSpPr>
        <p:grpSpPr bwMode="auto">
          <a:xfrm>
            <a:off x="4097426" y="3962374"/>
            <a:ext cx="269671" cy="272800"/>
            <a:chOff x="2361864" y="3068569"/>
            <a:chExt cx="269638" cy="273000"/>
          </a:xfrm>
          <a:effectLst>
            <a:outerShdw blurRad="12700" dir="4140000" algn="ctr" rotWithShape="0">
              <a:srgbClr val="000000">
                <a:alpha val="21000"/>
              </a:srgbClr>
            </a:outerShdw>
          </a:effectLst>
        </p:grpSpPr>
        <p:sp>
          <p:nvSpPr>
            <p:cNvPr id="149" name="Oval 148">
              <a:extLst>
                <a:ext uri="{FF2B5EF4-FFF2-40B4-BE49-F238E27FC236}">
                  <a16:creationId xmlns:a16="http://schemas.microsoft.com/office/drawing/2014/main" id="{C4449CBA-7E5C-4B09-AED2-7E64113F5B66}"/>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0" name="TextBox 149">
              <a:extLst>
                <a:ext uri="{FF2B5EF4-FFF2-40B4-BE49-F238E27FC236}">
                  <a16:creationId xmlns:a16="http://schemas.microsoft.com/office/drawing/2014/main" id="{9A222C6A-A76F-43CA-9254-1D721B6B4EE7}"/>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53" name="Group 152">
            <a:extLst>
              <a:ext uri="{FF2B5EF4-FFF2-40B4-BE49-F238E27FC236}">
                <a16:creationId xmlns:a16="http://schemas.microsoft.com/office/drawing/2014/main" id="{C6E40A28-AB98-4D1D-922D-A713E2B539C2}"/>
              </a:ext>
            </a:extLst>
          </p:cNvPr>
          <p:cNvGrpSpPr/>
          <p:nvPr/>
        </p:nvGrpSpPr>
        <p:grpSpPr bwMode="auto">
          <a:xfrm>
            <a:off x="3452753" y="4263296"/>
            <a:ext cx="269671" cy="272800"/>
            <a:chOff x="2361864" y="3068569"/>
            <a:chExt cx="269638" cy="273000"/>
          </a:xfrm>
          <a:effectLst>
            <a:outerShdw blurRad="12700" dir="4140000" algn="ctr" rotWithShape="0">
              <a:srgbClr val="000000">
                <a:alpha val="21000"/>
              </a:srgbClr>
            </a:outerShdw>
          </a:effectLst>
        </p:grpSpPr>
        <p:sp>
          <p:nvSpPr>
            <p:cNvPr id="154" name="Oval 153">
              <a:extLst>
                <a:ext uri="{FF2B5EF4-FFF2-40B4-BE49-F238E27FC236}">
                  <a16:creationId xmlns:a16="http://schemas.microsoft.com/office/drawing/2014/main" id="{6E7C0B34-8481-4485-989B-13C80F4B3BC8}"/>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7" name="TextBox 156">
              <a:extLst>
                <a:ext uri="{FF2B5EF4-FFF2-40B4-BE49-F238E27FC236}">
                  <a16:creationId xmlns:a16="http://schemas.microsoft.com/office/drawing/2014/main" id="{440E931B-20E0-44A1-B016-1DE2C5700943}"/>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58" name="Group 157">
            <a:extLst>
              <a:ext uri="{FF2B5EF4-FFF2-40B4-BE49-F238E27FC236}">
                <a16:creationId xmlns:a16="http://schemas.microsoft.com/office/drawing/2014/main" id="{6A8FEBD3-05E4-4919-92C3-48F73B0FF187}"/>
              </a:ext>
            </a:extLst>
          </p:cNvPr>
          <p:cNvGrpSpPr/>
          <p:nvPr/>
        </p:nvGrpSpPr>
        <p:grpSpPr bwMode="auto">
          <a:xfrm>
            <a:off x="3773884" y="4263296"/>
            <a:ext cx="269671" cy="272800"/>
            <a:chOff x="2361864" y="3068569"/>
            <a:chExt cx="269638" cy="273000"/>
          </a:xfrm>
          <a:effectLst>
            <a:outerShdw blurRad="12700" dir="4140000" algn="ctr" rotWithShape="0">
              <a:srgbClr val="000000">
                <a:alpha val="21000"/>
              </a:srgbClr>
            </a:outerShdw>
          </a:effectLst>
        </p:grpSpPr>
        <p:sp>
          <p:nvSpPr>
            <p:cNvPr id="159" name="Oval 158">
              <a:extLst>
                <a:ext uri="{FF2B5EF4-FFF2-40B4-BE49-F238E27FC236}">
                  <a16:creationId xmlns:a16="http://schemas.microsoft.com/office/drawing/2014/main" id="{2F6C5F4A-B824-477E-AAC3-3EBEDCA9A402}"/>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0" name="TextBox 159">
              <a:extLst>
                <a:ext uri="{FF2B5EF4-FFF2-40B4-BE49-F238E27FC236}">
                  <a16:creationId xmlns:a16="http://schemas.microsoft.com/office/drawing/2014/main" id="{F9F7D8AC-B4B2-45AF-962A-8C67AE8BA8E3}"/>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spTree>
    <p:extLst>
      <p:ext uri="{BB962C8B-B14F-4D97-AF65-F5344CB8AC3E}">
        <p14:creationId xmlns:p14="http://schemas.microsoft.com/office/powerpoint/2010/main" val="2225455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102"/>
                                        </p:tgtEl>
                                        <p:attrNameLst>
                                          <p:attrName>style.visibility</p:attrName>
                                        </p:attrNameLst>
                                      </p:cBhvr>
                                      <p:to>
                                        <p:strVal val="visible"/>
                                      </p:to>
                                    </p:set>
                                    <p:animEffect transition="in" filter="wipe(right)">
                                      <p:cBhvr>
                                        <p:cTn id="14" dur="500"/>
                                        <p:tgtEl>
                                          <p:spTgt spid="10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62"/>
                                        </p:tgtEl>
                                        <p:attrNameLst>
                                          <p:attrName>style.visibility</p:attrName>
                                        </p:attrNameLst>
                                      </p:cBhvr>
                                      <p:to>
                                        <p:strVal val="visible"/>
                                      </p:to>
                                    </p:set>
                                    <p:animEffect transition="in" filter="fade">
                                      <p:cBhvr>
                                        <p:cTn id="19" dur="500"/>
                                        <p:tgtEl>
                                          <p:spTgt spid="62"/>
                                        </p:tgtEl>
                                      </p:cBhvr>
                                    </p:animEffect>
                                  </p:childTnLst>
                                </p:cTn>
                              </p:par>
                              <p:par>
                                <p:cTn id="20" presetID="10" presetClass="entr" presetSubtype="0" fill="hold" nodeType="withEffect">
                                  <p:stCondLst>
                                    <p:cond delay="0"/>
                                  </p:stCondLst>
                                  <p:childTnLst>
                                    <p:set>
                                      <p:cBhvr>
                                        <p:cTn id="21" dur="1" fill="hold">
                                          <p:stCondLst>
                                            <p:cond delay="0"/>
                                          </p:stCondLst>
                                        </p:cTn>
                                        <p:tgtEl>
                                          <p:spTgt spid="104"/>
                                        </p:tgtEl>
                                        <p:attrNameLst>
                                          <p:attrName>style.visibility</p:attrName>
                                        </p:attrNameLst>
                                      </p:cBhvr>
                                      <p:to>
                                        <p:strVal val="visible"/>
                                      </p:to>
                                    </p:set>
                                    <p:animEffect transition="in" filter="fade">
                                      <p:cBhvr>
                                        <p:cTn id="22" dur="500"/>
                                        <p:tgtEl>
                                          <p:spTgt spid="104"/>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5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500"/>
                                        <p:tgtEl>
                                          <p:spTgt spid="59"/>
                                        </p:tgtEl>
                                      </p:cBhvr>
                                    </p:animEffect>
                                  </p:childTnLst>
                                </p:cTn>
                              </p:par>
                              <p:par>
                                <p:cTn id="32" presetID="10" presetClass="entr" presetSubtype="0" fill="hold" nodeType="with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fade">
                                      <p:cBhvr>
                                        <p:cTn id="34" dur="500"/>
                                        <p:tgtEl>
                                          <p:spTgt spid="88"/>
                                        </p:tgtEl>
                                      </p:cBhvr>
                                    </p:animEffect>
                                  </p:childTnLst>
                                </p:cTn>
                              </p:par>
                              <p:par>
                                <p:cTn id="35" presetID="10" presetClass="entr" presetSubtype="0" fill="hold" nodeType="withEffect">
                                  <p:stCondLst>
                                    <p:cond delay="0"/>
                                  </p:stCondLst>
                                  <p:childTnLst>
                                    <p:set>
                                      <p:cBhvr>
                                        <p:cTn id="36" dur="1" fill="hold">
                                          <p:stCondLst>
                                            <p:cond delay="0"/>
                                          </p:stCondLst>
                                        </p:cTn>
                                        <p:tgtEl>
                                          <p:spTgt spid="111"/>
                                        </p:tgtEl>
                                        <p:attrNameLst>
                                          <p:attrName>style.visibility</p:attrName>
                                        </p:attrNameLst>
                                      </p:cBhvr>
                                      <p:to>
                                        <p:strVal val="visible"/>
                                      </p:to>
                                    </p:set>
                                    <p:animEffect transition="in" filter="fade">
                                      <p:cBhvr>
                                        <p:cTn id="37" dur="500"/>
                                        <p:tgtEl>
                                          <p:spTgt spid="111"/>
                                        </p:tgtEl>
                                      </p:cBhvr>
                                    </p:animEffect>
                                  </p:childTnLst>
                                </p:cTn>
                              </p:par>
                              <p:par>
                                <p:cTn id="38" presetID="10" presetClass="entr" presetSubtype="0" fill="hold" nodeType="withEffect">
                                  <p:stCondLst>
                                    <p:cond delay="0"/>
                                  </p:stCondLst>
                                  <p:childTnLst>
                                    <p:set>
                                      <p:cBhvr>
                                        <p:cTn id="39" dur="1" fill="hold">
                                          <p:stCondLst>
                                            <p:cond delay="0"/>
                                          </p:stCondLst>
                                        </p:cTn>
                                        <p:tgtEl>
                                          <p:spTgt spid="91"/>
                                        </p:tgtEl>
                                        <p:attrNameLst>
                                          <p:attrName>style.visibility</p:attrName>
                                        </p:attrNameLst>
                                      </p:cBhvr>
                                      <p:to>
                                        <p:strVal val="visible"/>
                                      </p:to>
                                    </p:set>
                                    <p:animEffect transition="in" filter="fade">
                                      <p:cBhvr>
                                        <p:cTn id="40" dur="500"/>
                                        <p:tgtEl>
                                          <p:spTgt spid="91"/>
                                        </p:tgtEl>
                                      </p:cBhvr>
                                    </p:animEffect>
                                  </p:childTnLst>
                                </p:cTn>
                              </p:par>
                              <p:par>
                                <p:cTn id="41" presetID="10" presetClass="entr" presetSubtype="0" fill="hold" nodeType="withEffect">
                                  <p:stCondLst>
                                    <p:cond delay="0"/>
                                  </p:stCondLst>
                                  <p:childTnLst>
                                    <p:set>
                                      <p:cBhvr>
                                        <p:cTn id="42" dur="1" fill="hold">
                                          <p:stCondLst>
                                            <p:cond delay="0"/>
                                          </p:stCondLst>
                                        </p:cTn>
                                        <p:tgtEl>
                                          <p:spTgt spid="94"/>
                                        </p:tgtEl>
                                        <p:attrNameLst>
                                          <p:attrName>style.visibility</p:attrName>
                                        </p:attrNameLst>
                                      </p:cBhvr>
                                      <p:to>
                                        <p:strVal val="visible"/>
                                      </p:to>
                                    </p:set>
                                    <p:animEffect transition="in" filter="fade">
                                      <p:cBhvr>
                                        <p:cTn id="43" dur="500"/>
                                        <p:tgtEl>
                                          <p:spTgt spid="94"/>
                                        </p:tgtEl>
                                      </p:cBhvr>
                                    </p:animEffect>
                                  </p:childTnLst>
                                </p:cTn>
                              </p:par>
                              <p:par>
                                <p:cTn id="44" presetID="10" presetClass="entr" presetSubtype="0" fill="hold" nodeType="withEffect">
                                  <p:stCondLst>
                                    <p:cond delay="0"/>
                                  </p:stCondLst>
                                  <p:childTnLst>
                                    <p:set>
                                      <p:cBhvr>
                                        <p:cTn id="45" dur="1" fill="hold">
                                          <p:stCondLst>
                                            <p:cond delay="0"/>
                                          </p:stCondLst>
                                        </p:cTn>
                                        <p:tgtEl>
                                          <p:spTgt spid="107"/>
                                        </p:tgtEl>
                                        <p:attrNameLst>
                                          <p:attrName>style.visibility</p:attrName>
                                        </p:attrNameLst>
                                      </p:cBhvr>
                                      <p:to>
                                        <p:strVal val="visible"/>
                                      </p:to>
                                    </p:set>
                                    <p:animEffect transition="in" filter="fade">
                                      <p:cBhvr>
                                        <p:cTn id="46" dur="500"/>
                                        <p:tgtEl>
                                          <p:spTgt spid="107"/>
                                        </p:tgtEl>
                                      </p:cBhvr>
                                    </p:animEffect>
                                  </p:childTnLst>
                                </p:cTn>
                              </p:par>
                            </p:childTnLst>
                          </p:cTn>
                        </p:par>
                        <p:par>
                          <p:cTn id="47" fill="hold">
                            <p:stCondLst>
                              <p:cond delay="500"/>
                            </p:stCondLst>
                            <p:childTnLst>
                              <p:par>
                                <p:cTn id="48" presetID="10" presetClass="entr" presetSubtype="0" fill="hold" grpId="0" nodeType="afterEffect">
                                  <p:stCondLst>
                                    <p:cond delay="0"/>
                                  </p:stCondLst>
                                  <p:childTnLst>
                                    <p:set>
                                      <p:cBhvr>
                                        <p:cTn id="49" dur="1" fill="hold">
                                          <p:stCondLst>
                                            <p:cond delay="0"/>
                                          </p:stCondLst>
                                        </p:cTn>
                                        <p:tgtEl>
                                          <p:spTgt spid="180"/>
                                        </p:tgtEl>
                                        <p:attrNameLst>
                                          <p:attrName>style.visibility</p:attrName>
                                        </p:attrNameLst>
                                      </p:cBhvr>
                                      <p:to>
                                        <p:strVal val="visible"/>
                                      </p:to>
                                    </p:set>
                                    <p:animEffect transition="in" filter="fade">
                                      <p:cBhvr>
                                        <p:cTn id="50" dur="500"/>
                                        <p:tgtEl>
                                          <p:spTgt spid="180"/>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65"/>
                                        </p:tgtEl>
                                        <p:attrNameLst>
                                          <p:attrName>style.visibility</p:attrName>
                                        </p:attrNameLst>
                                      </p:cBhvr>
                                      <p:to>
                                        <p:strVal val="visible"/>
                                      </p:to>
                                    </p:set>
                                    <p:animEffect transition="in" filter="fade">
                                      <p:cBhvr>
                                        <p:cTn id="55" dur="500"/>
                                        <p:tgtEl>
                                          <p:spTgt spid="65"/>
                                        </p:tgtEl>
                                      </p:cBhvr>
                                    </p:animEffect>
                                  </p:childTnLst>
                                </p:cTn>
                              </p:par>
                              <p:par>
                                <p:cTn id="56" presetID="10" presetClass="entr" presetSubtype="0" fill="hold" nodeType="withEffect">
                                  <p:stCondLst>
                                    <p:cond delay="0"/>
                                  </p:stCondLst>
                                  <p:childTnLst>
                                    <p:set>
                                      <p:cBhvr>
                                        <p:cTn id="57" dur="1" fill="hold">
                                          <p:stCondLst>
                                            <p:cond delay="0"/>
                                          </p:stCondLst>
                                        </p:cTn>
                                        <p:tgtEl>
                                          <p:spTgt spid="97"/>
                                        </p:tgtEl>
                                        <p:attrNameLst>
                                          <p:attrName>style.visibility</p:attrName>
                                        </p:attrNameLst>
                                      </p:cBhvr>
                                      <p:to>
                                        <p:strVal val="visible"/>
                                      </p:to>
                                    </p:set>
                                    <p:animEffect transition="in" filter="fade">
                                      <p:cBhvr>
                                        <p:cTn id="58" dur="500"/>
                                        <p:tgtEl>
                                          <p:spTgt spid="97"/>
                                        </p:tgtEl>
                                      </p:cBhvr>
                                    </p:animEffect>
                                  </p:childTnLst>
                                </p:cTn>
                              </p:par>
                              <p:par>
                                <p:cTn id="59" presetID="10" presetClass="entr" presetSubtype="0" fill="hold" nodeType="withEffect">
                                  <p:stCondLst>
                                    <p:cond delay="0"/>
                                  </p:stCondLst>
                                  <p:childTnLst>
                                    <p:set>
                                      <p:cBhvr>
                                        <p:cTn id="60" dur="1" fill="hold">
                                          <p:stCondLst>
                                            <p:cond delay="0"/>
                                          </p:stCondLst>
                                        </p:cTn>
                                        <p:tgtEl>
                                          <p:spTgt spid="100"/>
                                        </p:tgtEl>
                                        <p:attrNameLst>
                                          <p:attrName>style.visibility</p:attrName>
                                        </p:attrNameLst>
                                      </p:cBhvr>
                                      <p:to>
                                        <p:strVal val="visible"/>
                                      </p:to>
                                    </p:set>
                                    <p:animEffect transition="in" filter="fade">
                                      <p:cBhvr>
                                        <p:cTn id="61" dur="500"/>
                                        <p:tgtEl>
                                          <p:spTgt spid="100"/>
                                        </p:tgtEl>
                                      </p:cBhvr>
                                    </p:animEffect>
                                  </p:childTnLst>
                                </p:cTn>
                              </p:par>
                              <p:par>
                                <p:cTn id="62" presetID="10" presetClass="entr" presetSubtype="0" fill="hold" nodeType="withEffect">
                                  <p:stCondLst>
                                    <p:cond delay="0"/>
                                  </p:stCondLst>
                                  <p:childTnLst>
                                    <p:set>
                                      <p:cBhvr>
                                        <p:cTn id="63" dur="1" fill="hold">
                                          <p:stCondLst>
                                            <p:cond delay="0"/>
                                          </p:stCondLst>
                                        </p:cTn>
                                        <p:tgtEl>
                                          <p:spTgt spid="142"/>
                                        </p:tgtEl>
                                        <p:attrNameLst>
                                          <p:attrName>style.visibility</p:attrName>
                                        </p:attrNameLst>
                                      </p:cBhvr>
                                      <p:to>
                                        <p:strVal val="visible"/>
                                      </p:to>
                                    </p:set>
                                    <p:animEffect transition="in" filter="fade">
                                      <p:cBhvr>
                                        <p:cTn id="64" dur="500"/>
                                        <p:tgtEl>
                                          <p:spTgt spid="142"/>
                                        </p:tgtEl>
                                      </p:cBhvr>
                                    </p:animEffect>
                                  </p:childTnLst>
                                </p:cTn>
                              </p:par>
                              <p:par>
                                <p:cTn id="65" presetID="10" presetClass="entr" presetSubtype="0" fill="hold" nodeType="withEffect">
                                  <p:stCondLst>
                                    <p:cond delay="0"/>
                                  </p:stCondLst>
                                  <p:childTnLst>
                                    <p:set>
                                      <p:cBhvr>
                                        <p:cTn id="66" dur="1" fill="hold">
                                          <p:stCondLst>
                                            <p:cond delay="0"/>
                                          </p:stCondLst>
                                        </p:cTn>
                                        <p:tgtEl>
                                          <p:spTgt spid="145"/>
                                        </p:tgtEl>
                                        <p:attrNameLst>
                                          <p:attrName>style.visibility</p:attrName>
                                        </p:attrNameLst>
                                      </p:cBhvr>
                                      <p:to>
                                        <p:strVal val="visible"/>
                                      </p:to>
                                    </p:set>
                                    <p:animEffect transition="in" filter="fade">
                                      <p:cBhvr>
                                        <p:cTn id="67" dur="500"/>
                                        <p:tgtEl>
                                          <p:spTgt spid="145"/>
                                        </p:tgtEl>
                                      </p:cBhvr>
                                    </p:animEffect>
                                  </p:childTnLst>
                                </p:cTn>
                              </p:par>
                              <p:par>
                                <p:cTn id="68" presetID="10" presetClass="entr" presetSubtype="0" fill="hold" nodeType="withEffect">
                                  <p:stCondLst>
                                    <p:cond delay="0"/>
                                  </p:stCondLst>
                                  <p:childTnLst>
                                    <p:set>
                                      <p:cBhvr>
                                        <p:cTn id="69" dur="1" fill="hold">
                                          <p:stCondLst>
                                            <p:cond delay="0"/>
                                          </p:stCondLst>
                                        </p:cTn>
                                        <p:tgtEl>
                                          <p:spTgt spid="148"/>
                                        </p:tgtEl>
                                        <p:attrNameLst>
                                          <p:attrName>style.visibility</p:attrName>
                                        </p:attrNameLst>
                                      </p:cBhvr>
                                      <p:to>
                                        <p:strVal val="visible"/>
                                      </p:to>
                                    </p:set>
                                    <p:animEffect transition="in" filter="fade">
                                      <p:cBhvr>
                                        <p:cTn id="70" dur="500"/>
                                        <p:tgtEl>
                                          <p:spTgt spid="148"/>
                                        </p:tgtEl>
                                      </p:cBhvr>
                                    </p:animEffect>
                                  </p:childTnLst>
                                </p:cTn>
                              </p:par>
                              <p:par>
                                <p:cTn id="71" presetID="10" presetClass="entr" presetSubtype="0" fill="hold" nodeType="withEffect">
                                  <p:stCondLst>
                                    <p:cond delay="0"/>
                                  </p:stCondLst>
                                  <p:childTnLst>
                                    <p:set>
                                      <p:cBhvr>
                                        <p:cTn id="72" dur="1" fill="hold">
                                          <p:stCondLst>
                                            <p:cond delay="0"/>
                                          </p:stCondLst>
                                        </p:cTn>
                                        <p:tgtEl>
                                          <p:spTgt spid="153"/>
                                        </p:tgtEl>
                                        <p:attrNameLst>
                                          <p:attrName>style.visibility</p:attrName>
                                        </p:attrNameLst>
                                      </p:cBhvr>
                                      <p:to>
                                        <p:strVal val="visible"/>
                                      </p:to>
                                    </p:set>
                                    <p:animEffect transition="in" filter="fade">
                                      <p:cBhvr>
                                        <p:cTn id="73" dur="500"/>
                                        <p:tgtEl>
                                          <p:spTgt spid="153"/>
                                        </p:tgtEl>
                                      </p:cBhvr>
                                    </p:animEffect>
                                  </p:childTnLst>
                                </p:cTn>
                              </p:par>
                              <p:par>
                                <p:cTn id="74" presetID="10" presetClass="entr" presetSubtype="0" fill="hold" nodeType="withEffect">
                                  <p:stCondLst>
                                    <p:cond delay="0"/>
                                  </p:stCondLst>
                                  <p:childTnLst>
                                    <p:set>
                                      <p:cBhvr>
                                        <p:cTn id="75" dur="1" fill="hold">
                                          <p:stCondLst>
                                            <p:cond delay="0"/>
                                          </p:stCondLst>
                                        </p:cTn>
                                        <p:tgtEl>
                                          <p:spTgt spid="158"/>
                                        </p:tgtEl>
                                        <p:attrNameLst>
                                          <p:attrName>style.visibility</p:attrName>
                                        </p:attrNameLst>
                                      </p:cBhvr>
                                      <p:to>
                                        <p:strVal val="visible"/>
                                      </p:to>
                                    </p:set>
                                    <p:animEffect transition="in" filter="fade">
                                      <p:cBhvr>
                                        <p:cTn id="76" dur="500"/>
                                        <p:tgtEl>
                                          <p:spTgt spid="158"/>
                                        </p:tgtEl>
                                      </p:cBhvr>
                                    </p:animEffect>
                                  </p:childTnLst>
                                </p:cTn>
                              </p:par>
                            </p:childTnLst>
                          </p:cTn>
                        </p:par>
                        <p:par>
                          <p:cTn id="77" fill="hold">
                            <p:stCondLst>
                              <p:cond delay="500"/>
                            </p:stCondLst>
                            <p:childTnLst>
                              <p:par>
                                <p:cTn id="78" presetID="10" presetClass="entr" presetSubtype="0" fill="hold" grpId="0" nodeType="afterEffect">
                                  <p:stCondLst>
                                    <p:cond delay="0"/>
                                  </p:stCondLst>
                                  <p:childTnLst>
                                    <p:set>
                                      <p:cBhvr>
                                        <p:cTn id="79" dur="1" fill="hold">
                                          <p:stCondLst>
                                            <p:cond delay="0"/>
                                          </p:stCondLst>
                                        </p:cTn>
                                        <p:tgtEl>
                                          <p:spTgt spid="182"/>
                                        </p:tgtEl>
                                        <p:attrNameLst>
                                          <p:attrName>style.visibility</p:attrName>
                                        </p:attrNameLst>
                                      </p:cBhvr>
                                      <p:to>
                                        <p:strVal val="visible"/>
                                      </p:to>
                                    </p:set>
                                    <p:animEffect transition="in" filter="fade">
                                      <p:cBhvr>
                                        <p:cTn id="80" dur="300"/>
                                        <p:tgtEl>
                                          <p:spTgt spid="182"/>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nodeType="clickEffect">
                                  <p:stCondLst>
                                    <p:cond delay="0"/>
                                  </p:stCondLst>
                                  <p:childTnLst>
                                    <p:set>
                                      <p:cBhvr>
                                        <p:cTn id="84" dur="1" fill="hold">
                                          <p:stCondLst>
                                            <p:cond delay="0"/>
                                          </p:stCondLst>
                                        </p:cTn>
                                        <p:tgtEl>
                                          <p:spTgt spid="73"/>
                                        </p:tgtEl>
                                        <p:attrNameLst>
                                          <p:attrName>style.visibility</p:attrName>
                                        </p:attrNameLst>
                                      </p:cBhvr>
                                      <p:to>
                                        <p:strVal val="visible"/>
                                      </p:to>
                                    </p:set>
                                    <p:animEffect transition="in" filter="fade">
                                      <p:cBhvr>
                                        <p:cTn id="85" dur="500"/>
                                        <p:tgtEl>
                                          <p:spTgt spid="73"/>
                                        </p:tgtEl>
                                      </p:cBhvr>
                                    </p:animEffect>
                                  </p:childTnLst>
                                </p:cTn>
                              </p:par>
                              <p:par>
                                <p:cTn id="86" presetID="10" presetClass="entr" presetSubtype="0" fill="hold" nodeType="withEffect">
                                  <p:stCondLst>
                                    <p:cond delay="0"/>
                                  </p:stCondLst>
                                  <p:childTnLst>
                                    <p:set>
                                      <p:cBhvr>
                                        <p:cTn id="87" dur="1" fill="hold">
                                          <p:stCondLst>
                                            <p:cond delay="0"/>
                                          </p:stCondLst>
                                        </p:cTn>
                                        <p:tgtEl>
                                          <p:spTgt spid="78"/>
                                        </p:tgtEl>
                                        <p:attrNameLst>
                                          <p:attrName>style.visibility</p:attrName>
                                        </p:attrNameLst>
                                      </p:cBhvr>
                                      <p:to>
                                        <p:strVal val="visible"/>
                                      </p:to>
                                    </p:set>
                                    <p:animEffect transition="in" filter="fade">
                                      <p:cBhvr>
                                        <p:cTn id="88" dur="500"/>
                                        <p:tgtEl>
                                          <p:spTgt spid="78"/>
                                        </p:tgtEl>
                                      </p:cBhvr>
                                    </p:animEffect>
                                  </p:childTnLst>
                                </p:cTn>
                              </p:par>
                              <p:par>
                                <p:cTn id="89" presetID="10" presetClass="entr" presetSubtype="0" fill="hold" nodeType="withEffect">
                                  <p:stCondLst>
                                    <p:cond delay="0"/>
                                  </p:stCondLst>
                                  <p:childTnLst>
                                    <p:set>
                                      <p:cBhvr>
                                        <p:cTn id="90" dur="1" fill="hold">
                                          <p:stCondLst>
                                            <p:cond delay="0"/>
                                          </p:stCondLst>
                                        </p:cTn>
                                        <p:tgtEl>
                                          <p:spTgt spid="84"/>
                                        </p:tgtEl>
                                        <p:attrNameLst>
                                          <p:attrName>style.visibility</p:attrName>
                                        </p:attrNameLst>
                                      </p:cBhvr>
                                      <p:to>
                                        <p:strVal val="visible"/>
                                      </p:to>
                                    </p:set>
                                    <p:animEffect transition="in" filter="fade">
                                      <p:cBhvr>
                                        <p:cTn id="91" dur="500"/>
                                        <p:tgtEl>
                                          <p:spTgt spid="84"/>
                                        </p:tgtEl>
                                      </p:cBhvr>
                                    </p:animEffect>
                                  </p:childTnLst>
                                </p:cTn>
                              </p:par>
                            </p:childTnLst>
                          </p:cTn>
                        </p:par>
                        <p:par>
                          <p:cTn id="92" fill="hold">
                            <p:stCondLst>
                              <p:cond delay="500"/>
                            </p:stCondLst>
                            <p:childTnLst>
                              <p:par>
                                <p:cTn id="93" presetID="10" presetClass="entr" presetSubtype="0" fill="hold" grpId="0" nodeType="afterEffect">
                                  <p:stCondLst>
                                    <p:cond delay="0"/>
                                  </p:stCondLst>
                                  <p:childTnLst>
                                    <p:set>
                                      <p:cBhvr>
                                        <p:cTn id="94" dur="1" fill="hold">
                                          <p:stCondLst>
                                            <p:cond delay="0"/>
                                          </p:stCondLst>
                                        </p:cTn>
                                        <p:tgtEl>
                                          <p:spTgt spid="179"/>
                                        </p:tgtEl>
                                        <p:attrNameLst>
                                          <p:attrName>style.visibility</p:attrName>
                                        </p:attrNameLst>
                                      </p:cBhvr>
                                      <p:to>
                                        <p:strVal val="visible"/>
                                      </p:to>
                                    </p:set>
                                    <p:animEffect transition="in" filter="fade">
                                      <p:cBhvr>
                                        <p:cTn id="95" dur="300"/>
                                        <p:tgtEl>
                                          <p:spTgt spid="179"/>
                                        </p:tgtEl>
                                      </p:cBhvr>
                                    </p:animEffect>
                                  </p:childTnLst>
                                </p:cTn>
                              </p:par>
                            </p:childTnLst>
                          </p:cTn>
                        </p:par>
                      </p:childTnLst>
                    </p:cTn>
                  </p:par>
                  <p:par>
                    <p:cTn id="96" fill="hold">
                      <p:stCondLst>
                        <p:cond delay="indefinite"/>
                      </p:stCondLst>
                      <p:childTnLst>
                        <p:par>
                          <p:cTn id="97" fill="hold">
                            <p:stCondLst>
                              <p:cond delay="0"/>
                            </p:stCondLst>
                            <p:childTnLst>
                              <p:par>
                                <p:cTn id="98" presetID="10" presetClass="entr" presetSubtype="0" fill="hold" nodeType="clickEffect">
                                  <p:stCondLst>
                                    <p:cond delay="0"/>
                                  </p:stCondLst>
                                  <p:childTnLst>
                                    <p:set>
                                      <p:cBhvr>
                                        <p:cTn id="99" dur="1" fill="hold">
                                          <p:stCondLst>
                                            <p:cond delay="0"/>
                                          </p:stCondLst>
                                        </p:cTn>
                                        <p:tgtEl>
                                          <p:spTgt spid="169"/>
                                        </p:tgtEl>
                                        <p:attrNameLst>
                                          <p:attrName>style.visibility</p:attrName>
                                        </p:attrNameLst>
                                      </p:cBhvr>
                                      <p:to>
                                        <p:strVal val="visible"/>
                                      </p:to>
                                    </p:set>
                                    <p:animEffect transition="in" filter="fade">
                                      <p:cBhvr>
                                        <p:cTn id="100" dur="500"/>
                                        <p:tgtEl>
                                          <p:spTgt spid="169"/>
                                        </p:tgtEl>
                                      </p:cBhvr>
                                    </p:animEffect>
                                  </p:childTnLst>
                                </p:cTn>
                              </p:par>
                              <p:par>
                                <p:cTn id="101" presetID="10" presetClass="entr" presetSubtype="0" fill="hold" nodeType="withEffect">
                                  <p:stCondLst>
                                    <p:cond delay="0"/>
                                  </p:stCondLst>
                                  <p:childTnLst>
                                    <p:set>
                                      <p:cBhvr>
                                        <p:cTn id="102" dur="1" fill="hold">
                                          <p:stCondLst>
                                            <p:cond delay="0"/>
                                          </p:stCondLst>
                                        </p:cTn>
                                        <p:tgtEl>
                                          <p:spTgt spid="172"/>
                                        </p:tgtEl>
                                        <p:attrNameLst>
                                          <p:attrName>style.visibility</p:attrName>
                                        </p:attrNameLst>
                                      </p:cBhvr>
                                      <p:to>
                                        <p:strVal val="visible"/>
                                      </p:to>
                                    </p:set>
                                    <p:animEffect transition="in" filter="fade">
                                      <p:cBhvr>
                                        <p:cTn id="103" dur="500"/>
                                        <p:tgtEl>
                                          <p:spTgt spid="172"/>
                                        </p:tgtEl>
                                      </p:cBhvr>
                                    </p:animEffect>
                                  </p:childTnLst>
                                </p:cTn>
                              </p:par>
                              <p:par>
                                <p:cTn id="104" presetID="10" presetClass="entr" presetSubtype="0" fill="hold" nodeType="withEffect">
                                  <p:stCondLst>
                                    <p:cond delay="0"/>
                                  </p:stCondLst>
                                  <p:childTnLst>
                                    <p:set>
                                      <p:cBhvr>
                                        <p:cTn id="105" dur="1" fill="hold">
                                          <p:stCondLst>
                                            <p:cond delay="0"/>
                                          </p:stCondLst>
                                        </p:cTn>
                                        <p:tgtEl>
                                          <p:spTgt spid="175"/>
                                        </p:tgtEl>
                                        <p:attrNameLst>
                                          <p:attrName>style.visibility</p:attrName>
                                        </p:attrNameLst>
                                      </p:cBhvr>
                                      <p:to>
                                        <p:strVal val="visible"/>
                                      </p:to>
                                    </p:set>
                                    <p:animEffect transition="in" filter="fade">
                                      <p:cBhvr>
                                        <p:cTn id="106" dur="500"/>
                                        <p:tgtEl>
                                          <p:spTgt spid="175"/>
                                        </p:tgtEl>
                                      </p:cBhvr>
                                    </p:animEffect>
                                  </p:childTnLst>
                                </p:cTn>
                              </p:par>
                              <p:par>
                                <p:cTn id="107" presetID="10" presetClass="entr" presetSubtype="0" fill="hold" nodeType="withEffect">
                                  <p:stCondLst>
                                    <p:cond delay="0"/>
                                  </p:stCondLst>
                                  <p:childTnLst>
                                    <p:set>
                                      <p:cBhvr>
                                        <p:cTn id="108" dur="1" fill="hold">
                                          <p:stCondLst>
                                            <p:cond delay="0"/>
                                          </p:stCondLst>
                                        </p:cTn>
                                        <p:tgtEl>
                                          <p:spTgt spid="117"/>
                                        </p:tgtEl>
                                        <p:attrNameLst>
                                          <p:attrName>style.visibility</p:attrName>
                                        </p:attrNameLst>
                                      </p:cBhvr>
                                      <p:to>
                                        <p:strVal val="visible"/>
                                      </p:to>
                                    </p:set>
                                    <p:animEffect transition="in" filter="fade">
                                      <p:cBhvr>
                                        <p:cTn id="109" dur="500"/>
                                        <p:tgtEl>
                                          <p:spTgt spid="117"/>
                                        </p:tgtEl>
                                      </p:cBhvr>
                                    </p:animEffect>
                                  </p:childTnLst>
                                </p:cTn>
                              </p:par>
                              <p:par>
                                <p:cTn id="110" presetID="10" presetClass="entr" presetSubtype="0" fill="hold" nodeType="withEffect">
                                  <p:stCondLst>
                                    <p:cond delay="0"/>
                                  </p:stCondLst>
                                  <p:childTnLst>
                                    <p:set>
                                      <p:cBhvr>
                                        <p:cTn id="111" dur="1" fill="hold">
                                          <p:stCondLst>
                                            <p:cond delay="0"/>
                                          </p:stCondLst>
                                        </p:cTn>
                                        <p:tgtEl>
                                          <p:spTgt spid="131"/>
                                        </p:tgtEl>
                                        <p:attrNameLst>
                                          <p:attrName>style.visibility</p:attrName>
                                        </p:attrNameLst>
                                      </p:cBhvr>
                                      <p:to>
                                        <p:strVal val="visible"/>
                                      </p:to>
                                    </p:set>
                                    <p:animEffect transition="in" filter="fade">
                                      <p:cBhvr>
                                        <p:cTn id="112" dur="500"/>
                                        <p:tgtEl>
                                          <p:spTgt spid="131"/>
                                        </p:tgtEl>
                                      </p:cBhvr>
                                    </p:animEffect>
                                  </p:childTnLst>
                                </p:cTn>
                              </p:par>
                              <p:par>
                                <p:cTn id="113" presetID="10" presetClass="entr" presetSubtype="0" fill="hold" nodeType="withEffect">
                                  <p:stCondLst>
                                    <p:cond delay="0"/>
                                  </p:stCondLst>
                                  <p:childTnLst>
                                    <p:set>
                                      <p:cBhvr>
                                        <p:cTn id="114" dur="1" fill="hold">
                                          <p:stCondLst>
                                            <p:cond delay="0"/>
                                          </p:stCondLst>
                                        </p:cTn>
                                        <p:tgtEl>
                                          <p:spTgt spid="134"/>
                                        </p:tgtEl>
                                        <p:attrNameLst>
                                          <p:attrName>style.visibility</p:attrName>
                                        </p:attrNameLst>
                                      </p:cBhvr>
                                      <p:to>
                                        <p:strVal val="visible"/>
                                      </p:to>
                                    </p:set>
                                    <p:animEffect transition="in" filter="fade">
                                      <p:cBhvr>
                                        <p:cTn id="115" dur="500"/>
                                        <p:tgtEl>
                                          <p:spTgt spid="134"/>
                                        </p:tgtEl>
                                      </p:cBhvr>
                                    </p:animEffect>
                                  </p:childTnLst>
                                </p:cTn>
                              </p:par>
                              <p:par>
                                <p:cTn id="116" presetID="10" presetClass="entr" presetSubtype="0" fill="hold" nodeType="withEffect">
                                  <p:stCondLst>
                                    <p:cond delay="0"/>
                                  </p:stCondLst>
                                  <p:childTnLst>
                                    <p:set>
                                      <p:cBhvr>
                                        <p:cTn id="117" dur="1" fill="hold">
                                          <p:stCondLst>
                                            <p:cond delay="0"/>
                                          </p:stCondLst>
                                        </p:cTn>
                                        <p:tgtEl>
                                          <p:spTgt spid="137"/>
                                        </p:tgtEl>
                                        <p:attrNameLst>
                                          <p:attrName>style.visibility</p:attrName>
                                        </p:attrNameLst>
                                      </p:cBhvr>
                                      <p:to>
                                        <p:strVal val="visible"/>
                                      </p:to>
                                    </p:set>
                                    <p:animEffect transition="in" filter="fade">
                                      <p:cBhvr>
                                        <p:cTn id="118" dur="500"/>
                                        <p:tgtEl>
                                          <p:spTgt spid="137"/>
                                        </p:tgtEl>
                                      </p:cBhvr>
                                    </p:animEffect>
                                  </p:childTnLst>
                                </p:cTn>
                              </p:par>
                              <p:par>
                                <p:cTn id="119" presetID="10" presetClass="entr" presetSubtype="0" fill="hold" nodeType="withEffect">
                                  <p:stCondLst>
                                    <p:cond delay="0"/>
                                  </p:stCondLst>
                                  <p:childTnLst>
                                    <p:set>
                                      <p:cBhvr>
                                        <p:cTn id="120" dur="1" fill="hold">
                                          <p:stCondLst>
                                            <p:cond delay="0"/>
                                          </p:stCondLst>
                                        </p:cTn>
                                        <p:tgtEl>
                                          <p:spTgt spid="116"/>
                                        </p:tgtEl>
                                        <p:attrNameLst>
                                          <p:attrName>style.visibility</p:attrName>
                                        </p:attrNameLst>
                                      </p:cBhvr>
                                      <p:to>
                                        <p:strVal val="visible"/>
                                      </p:to>
                                    </p:set>
                                    <p:animEffect transition="in" filter="fade">
                                      <p:cBhvr>
                                        <p:cTn id="121" dur="500"/>
                                        <p:tgtEl>
                                          <p:spTgt spid="116"/>
                                        </p:tgtEl>
                                      </p:cBhvr>
                                    </p:animEffect>
                                  </p:childTnLst>
                                </p:cTn>
                              </p:par>
                            </p:childTnLst>
                          </p:cTn>
                        </p:par>
                        <p:par>
                          <p:cTn id="122" fill="hold">
                            <p:stCondLst>
                              <p:cond delay="500"/>
                            </p:stCondLst>
                            <p:childTnLst>
                              <p:par>
                                <p:cTn id="123" presetID="10" presetClass="entr" presetSubtype="0" fill="hold" grpId="0" nodeType="afterEffect">
                                  <p:stCondLst>
                                    <p:cond delay="0"/>
                                  </p:stCondLst>
                                  <p:childTnLst>
                                    <p:set>
                                      <p:cBhvr>
                                        <p:cTn id="124" dur="1" fill="hold">
                                          <p:stCondLst>
                                            <p:cond delay="0"/>
                                          </p:stCondLst>
                                        </p:cTn>
                                        <p:tgtEl>
                                          <p:spTgt spid="181"/>
                                        </p:tgtEl>
                                        <p:attrNameLst>
                                          <p:attrName>style.visibility</p:attrName>
                                        </p:attrNameLst>
                                      </p:cBhvr>
                                      <p:to>
                                        <p:strVal val="visible"/>
                                      </p:to>
                                    </p:set>
                                    <p:animEffect transition="in" filter="fade">
                                      <p:cBhvr>
                                        <p:cTn id="125" dur="300"/>
                                        <p:tgtEl>
                                          <p:spTgt spid="181"/>
                                        </p:tgtEl>
                                      </p:cBhvr>
                                    </p:animEffect>
                                  </p:childTnLst>
                                </p:cTn>
                              </p:par>
                            </p:childTnLst>
                          </p:cTn>
                        </p:par>
                      </p:childTnLst>
                    </p:cTn>
                  </p:par>
                  <p:par>
                    <p:cTn id="126" fill="hold">
                      <p:stCondLst>
                        <p:cond delay="indefinite"/>
                      </p:stCondLst>
                      <p:childTnLst>
                        <p:par>
                          <p:cTn id="127" fill="hold">
                            <p:stCondLst>
                              <p:cond delay="0"/>
                            </p:stCondLst>
                            <p:childTnLst>
                              <p:par>
                                <p:cTn id="128" presetID="10" presetClass="entr" presetSubtype="0" fill="hold" nodeType="clickEffect">
                                  <p:stCondLst>
                                    <p:cond delay="0"/>
                                  </p:stCondLst>
                                  <p:childTnLst>
                                    <p:set>
                                      <p:cBhvr>
                                        <p:cTn id="129" dur="1" fill="hold">
                                          <p:stCondLst>
                                            <p:cond delay="0"/>
                                          </p:stCondLst>
                                        </p:cTn>
                                        <p:tgtEl>
                                          <p:spTgt spid="118"/>
                                        </p:tgtEl>
                                        <p:attrNameLst>
                                          <p:attrName>style.visibility</p:attrName>
                                        </p:attrNameLst>
                                      </p:cBhvr>
                                      <p:to>
                                        <p:strVal val="visible"/>
                                      </p:to>
                                    </p:set>
                                    <p:animEffect transition="in" filter="fade">
                                      <p:cBhvr>
                                        <p:cTn id="130" dur="500"/>
                                        <p:tgtEl>
                                          <p:spTgt spid="118"/>
                                        </p:tgtEl>
                                      </p:cBhvr>
                                    </p:animEffect>
                                  </p:childTnLst>
                                </p:cTn>
                              </p:par>
                              <p:par>
                                <p:cTn id="131" presetID="10" presetClass="entr" presetSubtype="0" fill="hold" nodeType="withEffect">
                                  <p:stCondLst>
                                    <p:cond delay="0"/>
                                  </p:stCondLst>
                                  <p:childTnLst>
                                    <p:set>
                                      <p:cBhvr>
                                        <p:cTn id="132" dur="1" fill="hold">
                                          <p:stCondLst>
                                            <p:cond delay="0"/>
                                          </p:stCondLst>
                                        </p:cTn>
                                        <p:tgtEl>
                                          <p:spTgt spid="123"/>
                                        </p:tgtEl>
                                        <p:attrNameLst>
                                          <p:attrName>style.visibility</p:attrName>
                                        </p:attrNameLst>
                                      </p:cBhvr>
                                      <p:to>
                                        <p:strVal val="visible"/>
                                      </p:to>
                                    </p:set>
                                    <p:animEffect transition="in" filter="fade">
                                      <p:cBhvr>
                                        <p:cTn id="133" dur="500"/>
                                        <p:tgtEl>
                                          <p:spTgt spid="123"/>
                                        </p:tgtEl>
                                      </p:cBhvr>
                                    </p:animEffect>
                                  </p:childTnLst>
                                </p:cTn>
                              </p:par>
                            </p:childTnLst>
                          </p:cTn>
                        </p:par>
                        <p:par>
                          <p:cTn id="134" fill="hold">
                            <p:stCondLst>
                              <p:cond delay="500"/>
                            </p:stCondLst>
                            <p:childTnLst>
                              <p:par>
                                <p:cTn id="135" presetID="10" presetClass="entr" presetSubtype="0" fill="hold" grpId="0" nodeType="afterEffect">
                                  <p:stCondLst>
                                    <p:cond delay="0"/>
                                  </p:stCondLst>
                                  <p:childTnLst>
                                    <p:set>
                                      <p:cBhvr>
                                        <p:cTn id="136" dur="1" fill="hold">
                                          <p:stCondLst>
                                            <p:cond delay="0"/>
                                          </p:stCondLst>
                                        </p:cTn>
                                        <p:tgtEl>
                                          <p:spTgt spid="183"/>
                                        </p:tgtEl>
                                        <p:attrNameLst>
                                          <p:attrName>style.visibility</p:attrName>
                                        </p:attrNameLst>
                                      </p:cBhvr>
                                      <p:to>
                                        <p:strVal val="visible"/>
                                      </p:to>
                                    </p:set>
                                    <p:animEffect transition="in" filter="fade">
                                      <p:cBhvr>
                                        <p:cTn id="137" dur="300"/>
                                        <p:tgtEl>
                                          <p:spTgt spid="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102" grpId="0" animBg="1"/>
      <p:bldP spid="5" grpId="0"/>
      <p:bldP spid="179" grpId="0"/>
      <p:bldP spid="180" grpId="0"/>
      <p:bldP spid="181" grpId="0"/>
      <p:bldP spid="182" grpId="0"/>
      <p:bldP spid="18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Picture 7" descr="A picture containing outdoor, water, small, large&#10;&#10;Description automatically generated">
            <a:extLst>
              <a:ext uri="{FF2B5EF4-FFF2-40B4-BE49-F238E27FC236}">
                <a16:creationId xmlns:a16="http://schemas.microsoft.com/office/drawing/2014/main" id="{96CD0022-AD67-4FBA-94FF-FDB997B8F6C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b="15639"/>
          <a:stretch>
            <a:fillRect/>
          </a:stretch>
        </p:blipFill>
        <p:spPr bwMode="auto">
          <a:xfrm>
            <a:off x="755650" y="1539875"/>
            <a:ext cx="7632700"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 name="TextBox 65">
            <a:extLst>
              <a:ext uri="{FF2B5EF4-FFF2-40B4-BE49-F238E27FC236}">
                <a16:creationId xmlns:a16="http://schemas.microsoft.com/office/drawing/2014/main" id="{414B46E8-5262-4D59-98DC-C0B6DE14E40E}"/>
              </a:ext>
            </a:extLst>
          </p:cNvPr>
          <p:cNvSpPr txBox="1"/>
          <p:nvPr/>
        </p:nvSpPr>
        <p:spPr>
          <a:xfrm>
            <a:off x="993928" y="1633847"/>
            <a:ext cx="7169573" cy="1880103"/>
          </a:xfrm>
          <a:prstGeom prst="rect">
            <a:avLst/>
          </a:prstGeom>
          <a:solidFill>
            <a:srgbClr val="AFDEF8"/>
          </a:solidFill>
        </p:spPr>
        <p:txBody>
          <a:bodyPr wrap="square" lIns="108000" tIns="108000" rIns="108000" bIns="108000" rtlCol="0">
            <a:spAutoFit/>
          </a:bodyPr>
          <a:lstStyle/>
          <a:p>
            <a:r>
              <a:rPr lang="en-GB" dirty="0"/>
              <a:t>Now that we have lined up the numbers, we find the total of each column. We always start with the place value column of the smallest value, which is the ones. </a:t>
            </a:r>
            <a:r>
              <a:rPr lang="en-GB" b="1" dirty="0"/>
              <a:t>8 ones add 2 ones equals 10 ones</a:t>
            </a:r>
            <a:r>
              <a:rPr lang="en-GB" dirty="0"/>
              <a:t>. We need to regroup 10 ones for 1 ten. We put the regrouped ten into the tens column. This leaves us with 0 ones in the ones column. We write the total of the ones column in the answer box.</a:t>
            </a:r>
          </a:p>
        </p:txBody>
      </p:sp>
      <p:pic>
        <p:nvPicPr>
          <p:cNvPr id="81" name="Picture 80" descr="A close up of a logo&#10;&#10;Description automatically generated">
            <a:extLst>
              <a:ext uri="{FF2B5EF4-FFF2-40B4-BE49-F238E27FC236}">
                <a16:creationId xmlns:a16="http://schemas.microsoft.com/office/drawing/2014/main" id="{4966B3D7-EF38-4E36-84D2-04FD272CF3F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41421"/>
          <a:stretch/>
        </p:blipFill>
        <p:spPr>
          <a:xfrm>
            <a:off x="5031556" y="5605014"/>
            <a:ext cx="1285875" cy="487811"/>
          </a:xfrm>
          <a:prstGeom prst="rect">
            <a:avLst/>
          </a:prstGeom>
        </p:spPr>
      </p:pic>
      <p:sp>
        <p:nvSpPr>
          <p:cNvPr id="83" name="Freeform: Shape 82">
            <a:extLst>
              <a:ext uri="{FF2B5EF4-FFF2-40B4-BE49-F238E27FC236}">
                <a16:creationId xmlns:a16="http://schemas.microsoft.com/office/drawing/2014/main" id="{CA5A3121-10DF-48F5-9C2D-B8215231CEFB}"/>
              </a:ext>
            </a:extLst>
          </p:cNvPr>
          <p:cNvSpPr/>
          <p:nvPr/>
        </p:nvSpPr>
        <p:spPr>
          <a:xfrm>
            <a:off x="7903626" y="3212355"/>
            <a:ext cx="246446" cy="741721"/>
          </a:xfrm>
          <a:custGeom>
            <a:avLst/>
            <a:gdLst>
              <a:gd name="connsiteX0" fmla="*/ 8321 w 246446"/>
              <a:gd name="connsiteY0" fmla="*/ 27346 h 741721"/>
              <a:gd name="connsiteX1" fmla="*/ 113096 w 246446"/>
              <a:gd name="connsiteY1" fmla="*/ 36871 h 741721"/>
              <a:gd name="connsiteX2" fmla="*/ 132146 w 246446"/>
              <a:gd name="connsiteY2" fmla="*/ 65446 h 741721"/>
              <a:gd name="connsiteX3" fmla="*/ 151196 w 246446"/>
              <a:gd name="connsiteY3" fmla="*/ 170221 h 741721"/>
              <a:gd name="connsiteX4" fmla="*/ 160721 w 246446"/>
              <a:gd name="connsiteY4" fmla="*/ 198796 h 741721"/>
              <a:gd name="connsiteX5" fmla="*/ 179771 w 246446"/>
              <a:gd name="connsiteY5" fmla="*/ 227371 h 741721"/>
              <a:gd name="connsiteX6" fmla="*/ 198821 w 246446"/>
              <a:gd name="connsiteY6" fmla="*/ 379771 h 741721"/>
              <a:gd name="connsiteX7" fmla="*/ 227396 w 246446"/>
              <a:gd name="connsiteY7" fmla="*/ 522646 h 741721"/>
              <a:gd name="connsiteX8" fmla="*/ 246446 w 246446"/>
              <a:gd name="connsiteY8" fmla="*/ 675046 h 741721"/>
              <a:gd name="connsiteX9" fmla="*/ 236921 w 246446"/>
              <a:gd name="connsiteY9" fmla="*/ 722671 h 741721"/>
              <a:gd name="connsiteX10" fmla="*/ 208346 w 246446"/>
              <a:gd name="connsiteY10" fmla="*/ 732196 h 741721"/>
              <a:gd name="connsiteX11" fmla="*/ 170246 w 246446"/>
              <a:gd name="connsiteY11" fmla="*/ 741721 h 741721"/>
              <a:gd name="connsiteX12" fmla="*/ 113096 w 246446"/>
              <a:gd name="connsiteY12" fmla="*/ 722671 h 741721"/>
              <a:gd name="connsiteX13" fmla="*/ 94046 w 246446"/>
              <a:gd name="connsiteY13" fmla="*/ 694096 h 741721"/>
              <a:gd name="connsiteX14" fmla="*/ 55946 w 246446"/>
              <a:gd name="connsiteY14" fmla="*/ 617896 h 741721"/>
              <a:gd name="connsiteX15" fmla="*/ 27371 w 246446"/>
              <a:gd name="connsiteY15" fmla="*/ 532171 h 741721"/>
              <a:gd name="connsiteX16" fmla="*/ 8321 w 246446"/>
              <a:gd name="connsiteY16" fmla="*/ 408346 h 741721"/>
              <a:gd name="connsiteX17" fmla="*/ 8321 w 246446"/>
              <a:gd name="connsiteY17" fmla="*/ 27346 h 74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46446" h="741721">
                <a:moveTo>
                  <a:pt x="8321" y="27346"/>
                </a:moveTo>
                <a:cubicBezTo>
                  <a:pt x="25783" y="-34566"/>
                  <a:pt x="79578" y="26558"/>
                  <a:pt x="113096" y="36871"/>
                </a:cubicBezTo>
                <a:cubicBezTo>
                  <a:pt x="124037" y="40238"/>
                  <a:pt x="129001" y="54439"/>
                  <a:pt x="132146" y="65446"/>
                </a:cubicBezTo>
                <a:cubicBezTo>
                  <a:pt x="141898" y="99578"/>
                  <a:pt x="143758" y="135511"/>
                  <a:pt x="151196" y="170221"/>
                </a:cubicBezTo>
                <a:cubicBezTo>
                  <a:pt x="153300" y="180038"/>
                  <a:pt x="156231" y="189816"/>
                  <a:pt x="160721" y="198796"/>
                </a:cubicBezTo>
                <a:cubicBezTo>
                  <a:pt x="165841" y="209035"/>
                  <a:pt x="173421" y="217846"/>
                  <a:pt x="179771" y="227371"/>
                </a:cubicBezTo>
                <a:cubicBezTo>
                  <a:pt x="186121" y="278171"/>
                  <a:pt x="188781" y="329570"/>
                  <a:pt x="198821" y="379771"/>
                </a:cubicBezTo>
                <a:cubicBezTo>
                  <a:pt x="208346" y="427396"/>
                  <a:pt x="222563" y="474319"/>
                  <a:pt x="227396" y="522646"/>
                </a:cubicBezTo>
                <a:cubicBezTo>
                  <a:pt x="238843" y="637113"/>
                  <a:pt x="231675" y="586422"/>
                  <a:pt x="246446" y="675046"/>
                </a:cubicBezTo>
                <a:cubicBezTo>
                  <a:pt x="243271" y="690921"/>
                  <a:pt x="245901" y="709201"/>
                  <a:pt x="236921" y="722671"/>
                </a:cubicBezTo>
                <a:cubicBezTo>
                  <a:pt x="231352" y="731025"/>
                  <a:pt x="218000" y="729438"/>
                  <a:pt x="208346" y="732196"/>
                </a:cubicBezTo>
                <a:cubicBezTo>
                  <a:pt x="195759" y="735792"/>
                  <a:pt x="182946" y="738546"/>
                  <a:pt x="170246" y="741721"/>
                </a:cubicBezTo>
                <a:cubicBezTo>
                  <a:pt x="151196" y="735371"/>
                  <a:pt x="130124" y="733314"/>
                  <a:pt x="113096" y="722671"/>
                </a:cubicBezTo>
                <a:cubicBezTo>
                  <a:pt x="103388" y="716604"/>
                  <a:pt x="99528" y="704146"/>
                  <a:pt x="94046" y="694096"/>
                </a:cubicBezTo>
                <a:cubicBezTo>
                  <a:pt x="80448" y="669165"/>
                  <a:pt x="64926" y="644837"/>
                  <a:pt x="55946" y="617896"/>
                </a:cubicBezTo>
                <a:lnTo>
                  <a:pt x="27371" y="532171"/>
                </a:lnTo>
                <a:cubicBezTo>
                  <a:pt x="21021" y="490896"/>
                  <a:pt x="9173" y="450098"/>
                  <a:pt x="8321" y="408346"/>
                </a:cubicBezTo>
                <a:cubicBezTo>
                  <a:pt x="5923" y="290853"/>
                  <a:pt x="-9141" y="89258"/>
                  <a:pt x="8321" y="27346"/>
                </a:cubicBezTo>
                <a:close/>
              </a:path>
            </a:pathLst>
          </a:custGeom>
          <a:solidFill>
            <a:schemeClr val="bg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5" name="Picture 84">
            <a:extLst>
              <a:ext uri="{FF2B5EF4-FFF2-40B4-BE49-F238E27FC236}">
                <a16:creationId xmlns:a16="http://schemas.microsoft.com/office/drawing/2014/main" id="{EDE9D09D-489D-4451-8F0E-FBFBE8C8B919}"/>
              </a:ext>
            </a:extLst>
          </p:cNvPr>
          <p:cNvPicPr>
            <a:picLocks noChangeAspect="1"/>
          </p:cNvPicPr>
          <p:nvPr/>
        </p:nvPicPr>
        <p:blipFill rotWithShape="1">
          <a:blip r:embed="rId4"/>
          <a:srcRect l="18686" b="6685"/>
          <a:stretch/>
        </p:blipFill>
        <p:spPr>
          <a:xfrm>
            <a:off x="4590468" y="3165121"/>
            <a:ext cx="3499896" cy="1484808"/>
          </a:xfrm>
          <a:prstGeom prst="rect">
            <a:avLst/>
          </a:prstGeom>
        </p:spPr>
      </p:pic>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latin typeface="+mn-lt"/>
              </a:rPr>
              <a:t>Column Addition</a:t>
            </a:r>
            <a:endParaRPr lang="en-GB" sz="4000" b="1" dirty="0">
              <a:latin typeface="+mn-lt"/>
            </a:endParaRP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extLst>
              <p:ext uri="{D42A27DB-BD31-4B8C-83A1-F6EECF244321}">
                <p14:modId xmlns:p14="http://schemas.microsoft.com/office/powerpoint/2010/main" val="2558954615"/>
              </p:ext>
            </p:extLst>
          </p:nvPr>
        </p:nvGraphicFramePr>
        <p:xfrm>
          <a:off x="997955" y="3569890"/>
          <a:ext cx="3592512" cy="2470150"/>
        </p:xfrm>
        <a:graphic>
          <a:graphicData uri="http://schemas.openxmlformats.org/drawingml/2006/table">
            <a:tbl>
              <a:tblPr>
                <a:noFill/>
              </a:tblPr>
              <a:tblGrid>
                <a:gridCol w="1197504">
                  <a:extLst>
                    <a:ext uri="{9D8B030D-6E8A-4147-A177-3AD203B41FA5}">
                      <a16:colId xmlns:a16="http://schemas.microsoft.com/office/drawing/2014/main" val="20000"/>
                    </a:ext>
                  </a:extLst>
                </a:gridCol>
                <a:gridCol w="1197504">
                  <a:extLst>
                    <a:ext uri="{9D8B030D-6E8A-4147-A177-3AD203B41FA5}">
                      <a16:colId xmlns:a16="http://schemas.microsoft.com/office/drawing/2014/main" val="20001"/>
                    </a:ext>
                  </a:extLst>
                </a:gridCol>
                <a:gridCol w="1197504">
                  <a:extLst>
                    <a:ext uri="{9D8B030D-6E8A-4147-A177-3AD203B41FA5}">
                      <a16:colId xmlns:a16="http://schemas.microsoft.com/office/drawing/2014/main" val="20002"/>
                    </a:ext>
                  </a:extLst>
                </a:gridCol>
              </a:tblGrid>
              <a:tr h="457422">
                <a:tc>
                  <a:txBody>
                    <a:bodyPr/>
                    <a:lstStyle/>
                    <a:p>
                      <a:pPr marL="0" lvl="0" indent="0" algn="ctr" rtl="0">
                        <a:spcBef>
                          <a:spcPts val="0"/>
                        </a:spcBef>
                        <a:spcAft>
                          <a:spcPts val="0"/>
                        </a:spcAft>
                        <a:buNone/>
                      </a:pPr>
                      <a:r>
                        <a:rPr lang="en-US" sz="1800" b="1"/>
                        <a:t>100s</a:t>
                      </a:r>
                      <a:endParaRPr sz="1800" b="1"/>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1006364">
                <a:tc>
                  <a:txBody>
                    <a:bodyPr/>
                    <a:lstStyle/>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1006364">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extLst>
              <p:ext uri="{D42A27DB-BD31-4B8C-83A1-F6EECF244321}">
                <p14:modId xmlns:p14="http://schemas.microsoft.com/office/powerpoint/2010/main" val="1227400349"/>
              </p:ext>
            </p:extLst>
          </p:nvPr>
        </p:nvGraphicFramePr>
        <p:xfrm>
          <a:off x="4748026" y="3782275"/>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02" name="TextBox 101">
            <a:extLst>
              <a:ext uri="{FF2B5EF4-FFF2-40B4-BE49-F238E27FC236}">
                <a16:creationId xmlns:a16="http://schemas.microsoft.com/office/drawing/2014/main" id="{F22D0386-03DF-4F86-AAB3-A240C3BC74D1}"/>
              </a:ext>
            </a:extLst>
          </p:cNvPr>
          <p:cNvSpPr txBox="1"/>
          <p:nvPr/>
        </p:nvSpPr>
        <p:spPr>
          <a:xfrm>
            <a:off x="7111353" y="3549080"/>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268 + 382</a:t>
            </a:r>
          </a:p>
        </p:txBody>
      </p:sp>
      <p:pic>
        <p:nvPicPr>
          <p:cNvPr id="77" name="Picture 12" descr="A close up&#10;&#10;Description automatically generated">
            <a:extLst>
              <a:ext uri="{FF2B5EF4-FFF2-40B4-BE49-F238E27FC236}">
                <a16:creationId xmlns:a16="http://schemas.microsoft.com/office/drawing/2014/main" id="{B289F897-D25A-4BDC-9B59-1D34A4BDEF22}"/>
              </a:ext>
            </a:extLst>
          </p:cNvPr>
          <p:cNvPicPr>
            <a:picLocks noChangeAspect="1" noChangeArrowheads="1"/>
          </p:cNvPicPr>
          <p:nvPr/>
        </p:nvPicPr>
        <p:blipFill rotWithShape="1">
          <a:blip r:embed="rId12" cstate="screen">
            <a:extLst>
              <a:ext uri="{28A0092B-C50C-407E-A947-70E740481C1C}">
                <a14:useLocalDpi xmlns:a14="http://schemas.microsoft.com/office/drawing/2010/main"/>
              </a:ext>
            </a:extLst>
          </a:blip>
          <a:srcRect t="1" r="45962" b="21803"/>
          <a:stretch/>
        </p:blipFill>
        <p:spPr bwMode="auto">
          <a:xfrm>
            <a:off x="6651919" y="3971336"/>
            <a:ext cx="1739731" cy="2121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9" name="Group 58">
            <a:extLst>
              <a:ext uri="{FF2B5EF4-FFF2-40B4-BE49-F238E27FC236}">
                <a16:creationId xmlns:a16="http://schemas.microsoft.com/office/drawing/2014/main" id="{1344CEA0-D094-447E-88B9-1BD2AD2C386D}"/>
              </a:ext>
            </a:extLst>
          </p:cNvPr>
          <p:cNvGrpSpPr/>
          <p:nvPr/>
        </p:nvGrpSpPr>
        <p:grpSpPr>
          <a:xfrm>
            <a:off x="2248224" y="4107532"/>
            <a:ext cx="369998" cy="307738"/>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980058" y="4086912"/>
            <a:ext cx="446198" cy="307738"/>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65" name="Group 64">
            <a:extLst>
              <a:ext uri="{FF2B5EF4-FFF2-40B4-BE49-F238E27FC236}">
                <a16:creationId xmlns:a16="http://schemas.microsoft.com/office/drawing/2014/main" id="{56A23C9E-1F37-423B-BCD6-122CFFE0D145}"/>
              </a:ext>
            </a:extLst>
          </p:cNvPr>
          <p:cNvGrpSpPr/>
          <p:nvPr/>
        </p:nvGrpSpPr>
        <p:grpSpPr bwMode="auto">
          <a:xfrm>
            <a:off x="3452753" y="4092899"/>
            <a:ext cx="269671" cy="272800"/>
            <a:chOff x="2361864" y="3068569"/>
            <a:chExt cx="269638" cy="273000"/>
          </a:xfrm>
          <a:effectLst>
            <a:outerShdw blurRad="12700" dir="4140000" algn="ctr" rotWithShape="0">
              <a:srgbClr val="000000">
                <a:alpha val="21000"/>
              </a:srgbClr>
            </a:outerShdw>
          </a:effectLst>
        </p:grpSpPr>
        <p:sp>
          <p:nvSpPr>
            <p:cNvPr id="67" name="Oval 66">
              <a:extLst>
                <a:ext uri="{FF2B5EF4-FFF2-40B4-BE49-F238E27FC236}">
                  <a16:creationId xmlns:a16="http://schemas.microsoft.com/office/drawing/2014/main" id="{2B00D7AF-2C8F-42D9-80F3-AA53798E702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8" name="TextBox 67">
              <a:extLst>
                <a:ext uri="{FF2B5EF4-FFF2-40B4-BE49-F238E27FC236}">
                  <a16:creationId xmlns:a16="http://schemas.microsoft.com/office/drawing/2014/main" id="{15FC397C-33D7-40A4-B1AD-C30CA2B1578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3" name="Group 72">
            <a:extLst>
              <a:ext uri="{FF2B5EF4-FFF2-40B4-BE49-F238E27FC236}">
                <a16:creationId xmlns:a16="http://schemas.microsoft.com/office/drawing/2014/main" id="{68F35986-973C-42D1-A2FA-F5B4CFA5627A}"/>
              </a:ext>
            </a:extLst>
          </p:cNvPr>
          <p:cNvGrpSpPr/>
          <p:nvPr/>
        </p:nvGrpSpPr>
        <p:grpSpPr>
          <a:xfrm>
            <a:off x="985535" y="5090089"/>
            <a:ext cx="446198" cy="307738"/>
            <a:chOff x="2279393" y="3052881"/>
            <a:chExt cx="446198" cy="307738"/>
          </a:xfrm>
          <a:effectLst>
            <a:outerShdw blurRad="25400" dir="4140000" algn="ctr" rotWithShape="0">
              <a:srgbClr val="000000">
                <a:alpha val="21000"/>
              </a:srgbClr>
            </a:outerShdw>
          </a:effectLst>
        </p:grpSpPr>
        <p:sp>
          <p:nvSpPr>
            <p:cNvPr id="74" name="Oval 73">
              <a:extLst>
                <a:ext uri="{FF2B5EF4-FFF2-40B4-BE49-F238E27FC236}">
                  <a16:creationId xmlns:a16="http://schemas.microsoft.com/office/drawing/2014/main" id="{90A5B547-4F2C-4621-A8C6-BEEDE6D05A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6" name="TextBox 75">
              <a:extLst>
                <a:ext uri="{FF2B5EF4-FFF2-40B4-BE49-F238E27FC236}">
                  <a16:creationId xmlns:a16="http://schemas.microsoft.com/office/drawing/2014/main" id="{C530F747-8A34-4F65-A4C2-52B8A7E47A3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8" name="Group 77">
            <a:extLst>
              <a:ext uri="{FF2B5EF4-FFF2-40B4-BE49-F238E27FC236}">
                <a16:creationId xmlns:a16="http://schemas.microsoft.com/office/drawing/2014/main" id="{EA1B0817-608A-4FFB-9C52-01BB3E65E501}"/>
              </a:ext>
            </a:extLst>
          </p:cNvPr>
          <p:cNvGrpSpPr/>
          <p:nvPr/>
        </p:nvGrpSpPr>
        <p:grpSpPr>
          <a:xfrm>
            <a:off x="1337394" y="5090089"/>
            <a:ext cx="446198" cy="307738"/>
            <a:chOff x="2279393" y="3052881"/>
            <a:chExt cx="446198" cy="307738"/>
          </a:xfrm>
          <a:effectLst>
            <a:outerShdw blurRad="25400" dir="4140000" algn="ctr" rotWithShape="0">
              <a:srgbClr val="000000">
                <a:alpha val="21000"/>
              </a:srgbClr>
            </a:outerShdw>
          </a:effectLst>
        </p:grpSpPr>
        <p:sp>
          <p:nvSpPr>
            <p:cNvPr id="80" name="Oval 79">
              <a:extLst>
                <a:ext uri="{FF2B5EF4-FFF2-40B4-BE49-F238E27FC236}">
                  <a16:creationId xmlns:a16="http://schemas.microsoft.com/office/drawing/2014/main" id="{217BD078-644D-4A5F-8353-01AB842D9737}"/>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 name="TextBox 81">
              <a:extLst>
                <a:ext uri="{FF2B5EF4-FFF2-40B4-BE49-F238E27FC236}">
                  <a16:creationId xmlns:a16="http://schemas.microsoft.com/office/drawing/2014/main" id="{C129057C-8AD0-4102-827D-89DF65CFAC94}"/>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4" name="Group 83">
            <a:extLst>
              <a:ext uri="{FF2B5EF4-FFF2-40B4-BE49-F238E27FC236}">
                <a16:creationId xmlns:a16="http://schemas.microsoft.com/office/drawing/2014/main" id="{FF526AD8-C3B8-484C-9D52-2F0BEFC6CBD3}"/>
              </a:ext>
            </a:extLst>
          </p:cNvPr>
          <p:cNvGrpSpPr/>
          <p:nvPr/>
        </p:nvGrpSpPr>
        <p:grpSpPr>
          <a:xfrm>
            <a:off x="1694678" y="5090089"/>
            <a:ext cx="446198" cy="307738"/>
            <a:chOff x="2279393" y="3052881"/>
            <a:chExt cx="446198" cy="307738"/>
          </a:xfrm>
          <a:effectLst>
            <a:outerShdw blurRad="25400" dir="4140000" algn="ctr" rotWithShape="0">
              <a:srgbClr val="000000">
                <a:alpha val="21000"/>
              </a:srgbClr>
            </a:outerShdw>
          </a:effectLst>
        </p:grpSpPr>
        <p:sp>
          <p:nvSpPr>
            <p:cNvPr id="86" name="Oval 85">
              <a:extLst>
                <a:ext uri="{FF2B5EF4-FFF2-40B4-BE49-F238E27FC236}">
                  <a16:creationId xmlns:a16="http://schemas.microsoft.com/office/drawing/2014/main" id="{D3145040-5BC8-451C-86DC-C21FBC30F2A2}"/>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7" name="TextBox 86">
              <a:extLst>
                <a:ext uri="{FF2B5EF4-FFF2-40B4-BE49-F238E27FC236}">
                  <a16:creationId xmlns:a16="http://schemas.microsoft.com/office/drawing/2014/main" id="{461E4FEF-1953-4A71-8C52-75FED1F83247}"/>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95001" y="4113273"/>
            <a:ext cx="369998" cy="307738"/>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1" name="Group 90">
            <a:extLst>
              <a:ext uri="{FF2B5EF4-FFF2-40B4-BE49-F238E27FC236}">
                <a16:creationId xmlns:a16="http://schemas.microsoft.com/office/drawing/2014/main" id="{990C3EAA-2BA5-4DCF-943D-C77E58252DB7}"/>
              </a:ext>
            </a:extLst>
          </p:cNvPr>
          <p:cNvGrpSpPr/>
          <p:nvPr/>
        </p:nvGrpSpPr>
        <p:grpSpPr>
          <a:xfrm>
            <a:off x="2239934" y="4458782"/>
            <a:ext cx="369998" cy="307738"/>
            <a:chOff x="2314065" y="3052881"/>
            <a:chExt cx="369998" cy="307738"/>
          </a:xfrm>
          <a:effectLst>
            <a:outerShdw blurRad="12700" dir="4140000" algn="ctr" rotWithShape="0">
              <a:srgbClr val="000000">
                <a:alpha val="21000"/>
              </a:srgbClr>
            </a:outerShdw>
          </a:effectLst>
        </p:grpSpPr>
        <p:sp>
          <p:nvSpPr>
            <p:cNvPr id="92" name="Oval 91">
              <a:extLst>
                <a:ext uri="{FF2B5EF4-FFF2-40B4-BE49-F238E27FC236}">
                  <a16:creationId xmlns:a16="http://schemas.microsoft.com/office/drawing/2014/main" id="{B7FA3553-7D09-4957-A86B-8537CE083315}"/>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TextBox 92">
              <a:extLst>
                <a:ext uri="{FF2B5EF4-FFF2-40B4-BE49-F238E27FC236}">
                  <a16:creationId xmlns:a16="http://schemas.microsoft.com/office/drawing/2014/main" id="{B96A42CE-603B-46BD-BEB2-1F2CE36C500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4" name="Group 93">
            <a:extLst>
              <a:ext uri="{FF2B5EF4-FFF2-40B4-BE49-F238E27FC236}">
                <a16:creationId xmlns:a16="http://schemas.microsoft.com/office/drawing/2014/main" id="{2A68D087-EC6C-4CCF-8FCD-B9FC210E0690}"/>
              </a:ext>
            </a:extLst>
          </p:cNvPr>
          <p:cNvGrpSpPr/>
          <p:nvPr/>
        </p:nvGrpSpPr>
        <p:grpSpPr>
          <a:xfrm>
            <a:off x="2586711" y="4464523"/>
            <a:ext cx="369998" cy="307738"/>
            <a:chOff x="2314065" y="3052881"/>
            <a:chExt cx="369998" cy="307738"/>
          </a:xfrm>
          <a:effectLst>
            <a:outerShdw blurRad="12700" dir="4140000" algn="ctr" rotWithShape="0">
              <a:srgbClr val="000000">
                <a:alpha val="21000"/>
              </a:srgbClr>
            </a:outerShdw>
          </a:effectLst>
        </p:grpSpPr>
        <p:sp>
          <p:nvSpPr>
            <p:cNvPr id="95" name="Oval 94">
              <a:extLst>
                <a:ext uri="{FF2B5EF4-FFF2-40B4-BE49-F238E27FC236}">
                  <a16:creationId xmlns:a16="http://schemas.microsoft.com/office/drawing/2014/main" id="{AB3A4A60-0BE1-40FA-B415-DD02C502FE97}"/>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6" name="TextBox 95">
              <a:extLst>
                <a:ext uri="{FF2B5EF4-FFF2-40B4-BE49-F238E27FC236}">
                  <a16:creationId xmlns:a16="http://schemas.microsoft.com/office/drawing/2014/main" id="{DDC0CDE2-5B4D-49FA-B2D8-0A7CB32B927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7" name="Group 96">
            <a:extLst>
              <a:ext uri="{FF2B5EF4-FFF2-40B4-BE49-F238E27FC236}">
                <a16:creationId xmlns:a16="http://schemas.microsoft.com/office/drawing/2014/main" id="{51C90444-7617-4393-8D0B-A4ED0A5C51F0}"/>
              </a:ext>
            </a:extLst>
          </p:cNvPr>
          <p:cNvGrpSpPr/>
          <p:nvPr/>
        </p:nvGrpSpPr>
        <p:grpSpPr bwMode="auto">
          <a:xfrm>
            <a:off x="3773884" y="4092899"/>
            <a:ext cx="269671" cy="272800"/>
            <a:chOff x="2361864" y="3068569"/>
            <a:chExt cx="269638" cy="273000"/>
          </a:xfrm>
          <a:effectLst>
            <a:outerShdw blurRad="12700" dir="4140000" algn="ctr" rotWithShape="0">
              <a:srgbClr val="000000">
                <a:alpha val="21000"/>
              </a:srgbClr>
            </a:outerShdw>
          </a:effectLst>
        </p:grpSpPr>
        <p:sp>
          <p:nvSpPr>
            <p:cNvPr id="98" name="Oval 97">
              <a:extLst>
                <a:ext uri="{FF2B5EF4-FFF2-40B4-BE49-F238E27FC236}">
                  <a16:creationId xmlns:a16="http://schemas.microsoft.com/office/drawing/2014/main" id="{D06423B2-7914-4D9C-9696-8709A97CF87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9" name="TextBox 98">
              <a:extLst>
                <a:ext uri="{FF2B5EF4-FFF2-40B4-BE49-F238E27FC236}">
                  <a16:creationId xmlns:a16="http://schemas.microsoft.com/office/drawing/2014/main" id="{43F676BD-BF96-4320-81C2-4B95EE59167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0" name="Group 99">
            <a:extLst>
              <a:ext uri="{FF2B5EF4-FFF2-40B4-BE49-F238E27FC236}">
                <a16:creationId xmlns:a16="http://schemas.microsoft.com/office/drawing/2014/main" id="{9947E75E-5677-4C61-A172-6B44F0CD6ED5}"/>
              </a:ext>
            </a:extLst>
          </p:cNvPr>
          <p:cNvGrpSpPr/>
          <p:nvPr/>
        </p:nvGrpSpPr>
        <p:grpSpPr bwMode="auto">
          <a:xfrm>
            <a:off x="4095014" y="4092899"/>
            <a:ext cx="269671" cy="272800"/>
            <a:chOff x="2361864" y="3068569"/>
            <a:chExt cx="269638" cy="273000"/>
          </a:xfrm>
          <a:effectLst>
            <a:outerShdw blurRad="12700" dir="4140000" algn="ctr" rotWithShape="0">
              <a:srgbClr val="000000">
                <a:alpha val="21000"/>
              </a:srgbClr>
            </a:outerShdw>
          </a:effectLst>
        </p:grpSpPr>
        <p:sp>
          <p:nvSpPr>
            <p:cNvPr id="101" name="Oval 100">
              <a:extLst>
                <a:ext uri="{FF2B5EF4-FFF2-40B4-BE49-F238E27FC236}">
                  <a16:creationId xmlns:a16="http://schemas.microsoft.com/office/drawing/2014/main" id="{EF6D8B5A-A91F-4524-BA5E-7467C066A84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3" name="TextBox 102">
              <a:extLst>
                <a:ext uri="{FF2B5EF4-FFF2-40B4-BE49-F238E27FC236}">
                  <a16:creationId xmlns:a16="http://schemas.microsoft.com/office/drawing/2014/main" id="{E4C5A000-C42D-4F1F-AAEA-69B506DEBF9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8" name="Group 117">
            <a:extLst>
              <a:ext uri="{FF2B5EF4-FFF2-40B4-BE49-F238E27FC236}">
                <a16:creationId xmlns:a16="http://schemas.microsoft.com/office/drawing/2014/main" id="{3EAE52F9-FF8B-4853-9DB1-C6984E04DB79}"/>
              </a:ext>
            </a:extLst>
          </p:cNvPr>
          <p:cNvGrpSpPr/>
          <p:nvPr/>
        </p:nvGrpSpPr>
        <p:grpSpPr bwMode="auto">
          <a:xfrm>
            <a:off x="3455165" y="5090943"/>
            <a:ext cx="269671" cy="272800"/>
            <a:chOff x="2361864" y="3068569"/>
            <a:chExt cx="269638" cy="273000"/>
          </a:xfrm>
          <a:effectLst>
            <a:outerShdw blurRad="12700" dir="4140000" algn="ctr" rotWithShape="0">
              <a:srgbClr val="000000">
                <a:alpha val="21000"/>
              </a:srgbClr>
            </a:outerShdw>
          </a:effectLst>
        </p:grpSpPr>
        <p:sp>
          <p:nvSpPr>
            <p:cNvPr id="120" name="Oval 119">
              <a:extLst>
                <a:ext uri="{FF2B5EF4-FFF2-40B4-BE49-F238E27FC236}">
                  <a16:creationId xmlns:a16="http://schemas.microsoft.com/office/drawing/2014/main" id="{486F23C9-CD96-4C9E-BCB7-918640B2163A}"/>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 name="TextBox 121">
              <a:extLst>
                <a:ext uri="{FF2B5EF4-FFF2-40B4-BE49-F238E27FC236}">
                  <a16:creationId xmlns:a16="http://schemas.microsoft.com/office/drawing/2014/main" id="{94E44180-C74E-44FD-83B4-C168F5FC48D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3" name="Group 122">
            <a:extLst>
              <a:ext uri="{FF2B5EF4-FFF2-40B4-BE49-F238E27FC236}">
                <a16:creationId xmlns:a16="http://schemas.microsoft.com/office/drawing/2014/main" id="{0124601C-6E7E-4C5C-A831-2F4248823DDF}"/>
              </a:ext>
            </a:extLst>
          </p:cNvPr>
          <p:cNvGrpSpPr/>
          <p:nvPr/>
        </p:nvGrpSpPr>
        <p:grpSpPr bwMode="auto">
          <a:xfrm>
            <a:off x="3776296" y="5090943"/>
            <a:ext cx="269671" cy="272800"/>
            <a:chOff x="2361864" y="3068569"/>
            <a:chExt cx="269638" cy="273000"/>
          </a:xfrm>
          <a:effectLst>
            <a:outerShdw blurRad="12700" dir="4140000" algn="ctr" rotWithShape="0">
              <a:srgbClr val="000000">
                <a:alpha val="21000"/>
              </a:srgbClr>
            </a:outerShdw>
          </a:effectLst>
        </p:grpSpPr>
        <p:sp>
          <p:nvSpPr>
            <p:cNvPr id="124" name="Oval 123">
              <a:extLst>
                <a:ext uri="{FF2B5EF4-FFF2-40B4-BE49-F238E27FC236}">
                  <a16:creationId xmlns:a16="http://schemas.microsoft.com/office/drawing/2014/main" id="{F6E2D3A0-371A-468A-872F-2E5DA98F2E07}"/>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5" name="TextBox 124">
              <a:extLst>
                <a:ext uri="{FF2B5EF4-FFF2-40B4-BE49-F238E27FC236}">
                  <a16:creationId xmlns:a16="http://schemas.microsoft.com/office/drawing/2014/main" id="{33291EB2-6B1E-4B17-B525-BECB2A9F2A4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69" name="Group 168">
            <a:extLst>
              <a:ext uri="{FF2B5EF4-FFF2-40B4-BE49-F238E27FC236}">
                <a16:creationId xmlns:a16="http://schemas.microsoft.com/office/drawing/2014/main" id="{CAFF4875-A7E9-438A-A0F2-029222A68AE0}"/>
              </a:ext>
            </a:extLst>
          </p:cNvPr>
          <p:cNvGrpSpPr/>
          <p:nvPr/>
        </p:nvGrpSpPr>
        <p:grpSpPr>
          <a:xfrm>
            <a:off x="2248704" y="5053608"/>
            <a:ext cx="369998" cy="307738"/>
            <a:chOff x="2314065" y="3052881"/>
            <a:chExt cx="369998" cy="307738"/>
          </a:xfrm>
          <a:effectLst>
            <a:outerShdw blurRad="12700" dir="4140000" algn="ctr" rotWithShape="0">
              <a:srgbClr val="000000">
                <a:alpha val="21000"/>
              </a:srgbClr>
            </a:outerShdw>
          </a:effectLst>
        </p:grpSpPr>
        <p:sp>
          <p:nvSpPr>
            <p:cNvPr id="170" name="Oval 169">
              <a:extLst>
                <a:ext uri="{FF2B5EF4-FFF2-40B4-BE49-F238E27FC236}">
                  <a16:creationId xmlns:a16="http://schemas.microsoft.com/office/drawing/2014/main" id="{2EBCA057-7386-455A-AFB1-A41F4B4F76D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1" name="TextBox 170">
              <a:extLst>
                <a:ext uri="{FF2B5EF4-FFF2-40B4-BE49-F238E27FC236}">
                  <a16:creationId xmlns:a16="http://schemas.microsoft.com/office/drawing/2014/main" id="{48CD9E89-15A1-46EF-A7D4-FA808ACB43A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2" name="Group 171">
            <a:extLst>
              <a:ext uri="{FF2B5EF4-FFF2-40B4-BE49-F238E27FC236}">
                <a16:creationId xmlns:a16="http://schemas.microsoft.com/office/drawing/2014/main" id="{B57804F0-5608-42EA-92B9-F7CB0C8675A2}"/>
              </a:ext>
            </a:extLst>
          </p:cNvPr>
          <p:cNvGrpSpPr/>
          <p:nvPr/>
        </p:nvGrpSpPr>
        <p:grpSpPr>
          <a:xfrm>
            <a:off x="2593149" y="5053608"/>
            <a:ext cx="369998" cy="307738"/>
            <a:chOff x="2314065" y="3052881"/>
            <a:chExt cx="369998" cy="307738"/>
          </a:xfrm>
          <a:effectLst>
            <a:outerShdw blurRad="12700" dir="4140000" algn="ctr" rotWithShape="0">
              <a:srgbClr val="000000">
                <a:alpha val="21000"/>
              </a:srgbClr>
            </a:outerShdw>
          </a:effectLst>
        </p:grpSpPr>
        <p:sp>
          <p:nvSpPr>
            <p:cNvPr id="173" name="Oval 172">
              <a:extLst>
                <a:ext uri="{FF2B5EF4-FFF2-40B4-BE49-F238E27FC236}">
                  <a16:creationId xmlns:a16="http://schemas.microsoft.com/office/drawing/2014/main" id="{3817E494-2FFF-48FE-866E-55F3CD5E3186}"/>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 name="TextBox 173">
              <a:extLst>
                <a:ext uri="{FF2B5EF4-FFF2-40B4-BE49-F238E27FC236}">
                  <a16:creationId xmlns:a16="http://schemas.microsoft.com/office/drawing/2014/main" id="{60335CC1-91C6-4B0F-B92D-ED193BCABC5A}"/>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5" name="Group 174">
            <a:extLst>
              <a:ext uri="{FF2B5EF4-FFF2-40B4-BE49-F238E27FC236}">
                <a16:creationId xmlns:a16="http://schemas.microsoft.com/office/drawing/2014/main" id="{8CA9CFAE-1E16-4AC6-821F-70E446D8A7B5}"/>
              </a:ext>
            </a:extLst>
          </p:cNvPr>
          <p:cNvGrpSpPr/>
          <p:nvPr/>
        </p:nvGrpSpPr>
        <p:grpSpPr>
          <a:xfrm>
            <a:off x="2937595" y="5053608"/>
            <a:ext cx="369998" cy="307738"/>
            <a:chOff x="2314065" y="3052881"/>
            <a:chExt cx="369998" cy="307738"/>
          </a:xfrm>
          <a:effectLst>
            <a:outerShdw blurRad="12700" dir="4140000" algn="ctr" rotWithShape="0">
              <a:srgbClr val="000000">
                <a:alpha val="21000"/>
              </a:srgbClr>
            </a:outerShdw>
          </a:effectLst>
        </p:grpSpPr>
        <p:sp>
          <p:nvSpPr>
            <p:cNvPr id="176" name="Oval 175">
              <a:extLst>
                <a:ext uri="{FF2B5EF4-FFF2-40B4-BE49-F238E27FC236}">
                  <a16:creationId xmlns:a16="http://schemas.microsoft.com/office/drawing/2014/main" id="{F756E483-1576-43B8-ABFC-50066668156A}"/>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7" name="TextBox 176">
              <a:extLst>
                <a:ext uri="{FF2B5EF4-FFF2-40B4-BE49-F238E27FC236}">
                  <a16:creationId xmlns:a16="http://schemas.microsoft.com/office/drawing/2014/main" id="{7DB2A1BB-4791-4024-9B30-C94106F2B815}"/>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5" name="TextBox 4">
            <a:extLst>
              <a:ext uri="{FF2B5EF4-FFF2-40B4-BE49-F238E27FC236}">
                <a16:creationId xmlns:a16="http://schemas.microsoft.com/office/drawing/2014/main" id="{2E35B026-DF76-4678-87FD-DC63AE055B4C}"/>
              </a:ext>
            </a:extLst>
          </p:cNvPr>
          <p:cNvSpPr txBox="1"/>
          <p:nvPr/>
        </p:nvSpPr>
        <p:spPr>
          <a:xfrm>
            <a:off x="5292508" y="4174907"/>
            <a:ext cx="355107" cy="400110"/>
          </a:xfrm>
          <a:prstGeom prst="rect">
            <a:avLst/>
          </a:prstGeom>
          <a:noFill/>
        </p:spPr>
        <p:txBody>
          <a:bodyPr wrap="square" rtlCol="0">
            <a:spAutoFit/>
          </a:bodyPr>
          <a:lstStyle/>
          <a:p>
            <a:pPr algn="ctr"/>
            <a:r>
              <a:rPr lang="en-GB" sz="2000" dirty="0">
                <a:solidFill>
                  <a:srgbClr val="32B3A2"/>
                </a:solidFill>
              </a:rPr>
              <a:t>2</a:t>
            </a:r>
          </a:p>
        </p:txBody>
      </p:sp>
      <p:sp>
        <p:nvSpPr>
          <p:cNvPr id="179" name="TextBox 178">
            <a:extLst>
              <a:ext uri="{FF2B5EF4-FFF2-40B4-BE49-F238E27FC236}">
                <a16:creationId xmlns:a16="http://schemas.microsoft.com/office/drawing/2014/main" id="{E561BA55-A806-481F-9228-2CC3DCDEA243}"/>
              </a:ext>
            </a:extLst>
          </p:cNvPr>
          <p:cNvSpPr txBox="1"/>
          <p:nvPr/>
        </p:nvSpPr>
        <p:spPr>
          <a:xfrm>
            <a:off x="5292508" y="4562380"/>
            <a:ext cx="355107" cy="400110"/>
          </a:xfrm>
          <a:prstGeom prst="rect">
            <a:avLst/>
          </a:prstGeom>
          <a:noFill/>
        </p:spPr>
        <p:txBody>
          <a:bodyPr wrap="square" rtlCol="0">
            <a:spAutoFit/>
          </a:bodyPr>
          <a:lstStyle/>
          <a:p>
            <a:pPr algn="ctr"/>
            <a:r>
              <a:rPr lang="en-GB" sz="2000" dirty="0">
                <a:solidFill>
                  <a:srgbClr val="32B3A2"/>
                </a:solidFill>
              </a:rPr>
              <a:t>3</a:t>
            </a:r>
          </a:p>
        </p:txBody>
      </p:sp>
      <p:sp>
        <p:nvSpPr>
          <p:cNvPr id="180" name="TextBox 179">
            <a:extLst>
              <a:ext uri="{FF2B5EF4-FFF2-40B4-BE49-F238E27FC236}">
                <a16:creationId xmlns:a16="http://schemas.microsoft.com/office/drawing/2014/main" id="{16A28517-B63A-49A6-B2B6-92A2F152E1E0}"/>
              </a:ext>
            </a:extLst>
          </p:cNvPr>
          <p:cNvSpPr txBox="1"/>
          <p:nvPr/>
        </p:nvSpPr>
        <p:spPr>
          <a:xfrm>
            <a:off x="5773743" y="4162270"/>
            <a:ext cx="355107" cy="400110"/>
          </a:xfrm>
          <a:prstGeom prst="rect">
            <a:avLst/>
          </a:prstGeom>
          <a:noFill/>
        </p:spPr>
        <p:txBody>
          <a:bodyPr wrap="square" rtlCol="0">
            <a:spAutoFit/>
          </a:bodyPr>
          <a:lstStyle/>
          <a:p>
            <a:pPr algn="ctr"/>
            <a:r>
              <a:rPr lang="en-GB" sz="2000" dirty="0">
                <a:solidFill>
                  <a:srgbClr val="F9B000"/>
                </a:solidFill>
              </a:rPr>
              <a:t>6</a:t>
            </a:r>
          </a:p>
        </p:txBody>
      </p:sp>
      <p:sp>
        <p:nvSpPr>
          <p:cNvPr id="181" name="TextBox 180">
            <a:extLst>
              <a:ext uri="{FF2B5EF4-FFF2-40B4-BE49-F238E27FC236}">
                <a16:creationId xmlns:a16="http://schemas.microsoft.com/office/drawing/2014/main" id="{7D983B6B-EE0E-44E1-8CCC-D3CA148B9D7D}"/>
              </a:ext>
            </a:extLst>
          </p:cNvPr>
          <p:cNvSpPr txBox="1"/>
          <p:nvPr/>
        </p:nvSpPr>
        <p:spPr>
          <a:xfrm>
            <a:off x="5773743" y="4549743"/>
            <a:ext cx="355107" cy="400110"/>
          </a:xfrm>
          <a:prstGeom prst="rect">
            <a:avLst/>
          </a:prstGeom>
          <a:noFill/>
        </p:spPr>
        <p:txBody>
          <a:bodyPr wrap="square" rtlCol="0">
            <a:spAutoFit/>
          </a:bodyPr>
          <a:lstStyle/>
          <a:p>
            <a:pPr algn="ctr"/>
            <a:r>
              <a:rPr lang="en-GB" sz="2000" dirty="0">
                <a:solidFill>
                  <a:srgbClr val="F9B000"/>
                </a:solidFill>
              </a:rPr>
              <a:t>8</a:t>
            </a:r>
          </a:p>
        </p:txBody>
      </p:sp>
      <p:sp>
        <p:nvSpPr>
          <p:cNvPr id="182" name="TextBox 181">
            <a:extLst>
              <a:ext uri="{FF2B5EF4-FFF2-40B4-BE49-F238E27FC236}">
                <a16:creationId xmlns:a16="http://schemas.microsoft.com/office/drawing/2014/main" id="{938A61B5-84D8-4ADA-BC16-CFC9B521D2DE}"/>
              </a:ext>
            </a:extLst>
          </p:cNvPr>
          <p:cNvSpPr txBox="1"/>
          <p:nvPr/>
        </p:nvSpPr>
        <p:spPr>
          <a:xfrm>
            <a:off x="6246100" y="4187544"/>
            <a:ext cx="355107" cy="400110"/>
          </a:xfrm>
          <a:prstGeom prst="rect">
            <a:avLst/>
          </a:prstGeom>
          <a:noFill/>
        </p:spPr>
        <p:txBody>
          <a:bodyPr wrap="square" rtlCol="0">
            <a:spAutoFit/>
          </a:bodyPr>
          <a:lstStyle/>
          <a:p>
            <a:pPr algn="ctr"/>
            <a:r>
              <a:rPr lang="en-GB" sz="2000" dirty="0">
                <a:solidFill>
                  <a:srgbClr val="E61F67"/>
                </a:solidFill>
              </a:rPr>
              <a:t>8</a:t>
            </a:r>
          </a:p>
        </p:txBody>
      </p:sp>
      <p:sp>
        <p:nvSpPr>
          <p:cNvPr id="183" name="TextBox 182">
            <a:extLst>
              <a:ext uri="{FF2B5EF4-FFF2-40B4-BE49-F238E27FC236}">
                <a16:creationId xmlns:a16="http://schemas.microsoft.com/office/drawing/2014/main" id="{299ACD4E-31FD-441C-B240-651B20EA6377}"/>
              </a:ext>
            </a:extLst>
          </p:cNvPr>
          <p:cNvSpPr txBox="1"/>
          <p:nvPr/>
        </p:nvSpPr>
        <p:spPr>
          <a:xfrm>
            <a:off x="6246100" y="4575017"/>
            <a:ext cx="355107" cy="400110"/>
          </a:xfrm>
          <a:prstGeom prst="rect">
            <a:avLst/>
          </a:prstGeom>
          <a:noFill/>
        </p:spPr>
        <p:txBody>
          <a:bodyPr wrap="square" rtlCol="0">
            <a:spAutoFit/>
          </a:bodyPr>
          <a:lstStyle/>
          <a:p>
            <a:pPr algn="ctr"/>
            <a:r>
              <a:rPr lang="en-GB" sz="2000" dirty="0">
                <a:solidFill>
                  <a:srgbClr val="E61F67"/>
                </a:solidFill>
              </a:rPr>
              <a:t>2</a:t>
            </a:r>
          </a:p>
        </p:txBody>
      </p:sp>
      <p:grpSp>
        <p:nvGrpSpPr>
          <p:cNvPr id="111" name="Group 110">
            <a:extLst>
              <a:ext uri="{FF2B5EF4-FFF2-40B4-BE49-F238E27FC236}">
                <a16:creationId xmlns:a16="http://schemas.microsoft.com/office/drawing/2014/main" id="{E01E0CBB-6653-45C6-8FD6-21CF5285E674}"/>
              </a:ext>
            </a:extLst>
          </p:cNvPr>
          <p:cNvGrpSpPr/>
          <p:nvPr/>
        </p:nvGrpSpPr>
        <p:grpSpPr>
          <a:xfrm>
            <a:off x="2957904" y="4121210"/>
            <a:ext cx="369998" cy="307738"/>
            <a:chOff x="2314065" y="3052881"/>
            <a:chExt cx="369998" cy="307738"/>
          </a:xfrm>
          <a:effectLst>
            <a:outerShdw blurRad="12700" dir="4140000" algn="ctr" rotWithShape="0">
              <a:srgbClr val="000000">
                <a:alpha val="21000"/>
              </a:srgbClr>
            </a:outerShdw>
          </a:effectLst>
        </p:grpSpPr>
        <p:sp>
          <p:nvSpPr>
            <p:cNvPr id="113" name="Oval 112">
              <a:extLst>
                <a:ext uri="{FF2B5EF4-FFF2-40B4-BE49-F238E27FC236}">
                  <a16:creationId xmlns:a16="http://schemas.microsoft.com/office/drawing/2014/main" id="{FC35FA30-8A1B-4262-B134-70AF52533D9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5" name="TextBox 114">
              <a:extLst>
                <a:ext uri="{FF2B5EF4-FFF2-40B4-BE49-F238E27FC236}">
                  <a16:creationId xmlns:a16="http://schemas.microsoft.com/office/drawing/2014/main" id="{68D3536B-872B-4178-B2E1-A6EC7070CE0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17" name="Group 116">
            <a:extLst>
              <a:ext uri="{FF2B5EF4-FFF2-40B4-BE49-F238E27FC236}">
                <a16:creationId xmlns:a16="http://schemas.microsoft.com/office/drawing/2014/main" id="{1E6E5A77-F7FF-41EB-AF3A-A3B5EA239BEA}"/>
              </a:ext>
            </a:extLst>
          </p:cNvPr>
          <p:cNvGrpSpPr/>
          <p:nvPr/>
        </p:nvGrpSpPr>
        <p:grpSpPr>
          <a:xfrm>
            <a:off x="2258905" y="5388628"/>
            <a:ext cx="369998" cy="307738"/>
            <a:chOff x="2314065" y="3052881"/>
            <a:chExt cx="369998" cy="307738"/>
          </a:xfrm>
          <a:effectLst>
            <a:outerShdw blurRad="12700" dir="4140000" algn="ctr" rotWithShape="0">
              <a:srgbClr val="000000">
                <a:alpha val="21000"/>
              </a:srgbClr>
            </a:outerShdw>
          </a:effectLst>
        </p:grpSpPr>
        <p:sp>
          <p:nvSpPr>
            <p:cNvPr id="119" name="Oval 118">
              <a:extLst>
                <a:ext uri="{FF2B5EF4-FFF2-40B4-BE49-F238E27FC236}">
                  <a16:creationId xmlns:a16="http://schemas.microsoft.com/office/drawing/2014/main" id="{D4F2A784-F09D-48F9-A9E6-FB9FC898A72D}"/>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1" name="TextBox 120">
              <a:extLst>
                <a:ext uri="{FF2B5EF4-FFF2-40B4-BE49-F238E27FC236}">
                  <a16:creationId xmlns:a16="http://schemas.microsoft.com/office/drawing/2014/main" id="{3E679230-A0D1-4BD7-875F-D9764D7FB958}"/>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1" name="Group 130">
            <a:extLst>
              <a:ext uri="{FF2B5EF4-FFF2-40B4-BE49-F238E27FC236}">
                <a16:creationId xmlns:a16="http://schemas.microsoft.com/office/drawing/2014/main" id="{F512660F-E93B-4A5C-A225-42560E1E0307}"/>
              </a:ext>
            </a:extLst>
          </p:cNvPr>
          <p:cNvGrpSpPr/>
          <p:nvPr/>
        </p:nvGrpSpPr>
        <p:grpSpPr>
          <a:xfrm>
            <a:off x="2603350" y="5388628"/>
            <a:ext cx="369998" cy="307738"/>
            <a:chOff x="2314065" y="3052881"/>
            <a:chExt cx="369998" cy="307738"/>
          </a:xfrm>
          <a:effectLst>
            <a:outerShdw blurRad="12700" dir="4140000" algn="ctr" rotWithShape="0">
              <a:srgbClr val="000000">
                <a:alpha val="21000"/>
              </a:srgbClr>
            </a:outerShdw>
          </a:effectLst>
        </p:grpSpPr>
        <p:sp>
          <p:nvSpPr>
            <p:cNvPr id="132" name="Oval 131">
              <a:extLst>
                <a:ext uri="{FF2B5EF4-FFF2-40B4-BE49-F238E27FC236}">
                  <a16:creationId xmlns:a16="http://schemas.microsoft.com/office/drawing/2014/main" id="{CD0D4049-23E5-4203-BA24-321529B5BDB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3" name="TextBox 132">
              <a:extLst>
                <a:ext uri="{FF2B5EF4-FFF2-40B4-BE49-F238E27FC236}">
                  <a16:creationId xmlns:a16="http://schemas.microsoft.com/office/drawing/2014/main" id="{35A6F15A-E9C2-4204-A29E-C00E5852408B}"/>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4" name="Group 133">
            <a:extLst>
              <a:ext uri="{FF2B5EF4-FFF2-40B4-BE49-F238E27FC236}">
                <a16:creationId xmlns:a16="http://schemas.microsoft.com/office/drawing/2014/main" id="{2DDDC1DF-E245-402B-85DF-9055F39DC3F6}"/>
              </a:ext>
            </a:extLst>
          </p:cNvPr>
          <p:cNvGrpSpPr/>
          <p:nvPr/>
        </p:nvGrpSpPr>
        <p:grpSpPr>
          <a:xfrm>
            <a:off x="2947796" y="5388628"/>
            <a:ext cx="369998" cy="307738"/>
            <a:chOff x="2314065" y="3052881"/>
            <a:chExt cx="369998" cy="307738"/>
          </a:xfrm>
          <a:effectLst>
            <a:outerShdw blurRad="12700" dir="4140000" algn="ctr" rotWithShape="0">
              <a:srgbClr val="000000">
                <a:alpha val="21000"/>
              </a:srgbClr>
            </a:outerShdw>
          </a:effectLst>
        </p:grpSpPr>
        <p:sp>
          <p:nvSpPr>
            <p:cNvPr id="135" name="Oval 134">
              <a:extLst>
                <a:ext uri="{FF2B5EF4-FFF2-40B4-BE49-F238E27FC236}">
                  <a16:creationId xmlns:a16="http://schemas.microsoft.com/office/drawing/2014/main" id="{3DCEBD31-EC51-462C-A249-58D34C4BDB1E}"/>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6" name="TextBox 135">
              <a:extLst>
                <a:ext uri="{FF2B5EF4-FFF2-40B4-BE49-F238E27FC236}">
                  <a16:creationId xmlns:a16="http://schemas.microsoft.com/office/drawing/2014/main" id="{5651E1E8-2D67-4FEC-B406-ADB773D69D1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7" name="Group 136">
            <a:extLst>
              <a:ext uri="{FF2B5EF4-FFF2-40B4-BE49-F238E27FC236}">
                <a16:creationId xmlns:a16="http://schemas.microsoft.com/office/drawing/2014/main" id="{91935760-F1C6-47C6-AA2E-A8E49FDDD3A7}"/>
              </a:ext>
            </a:extLst>
          </p:cNvPr>
          <p:cNvGrpSpPr/>
          <p:nvPr/>
        </p:nvGrpSpPr>
        <p:grpSpPr>
          <a:xfrm>
            <a:off x="2256397" y="5711959"/>
            <a:ext cx="369998" cy="307738"/>
            <a:chOff x="2314065" y="3052881"/>
            <a:chExt cx="369998" cy="307738"/>
          </a:xfrm>
          <a:effectLst>
            <a:outerShdw blurRad="12700" dir="4140000" algn="ctr" rotWithShape="0">
              <a:srgbClr val="000000">
                <a:alpha val="21000"/>
              </a:srgbClr>
            </a:outerShdw>
          </a:effectLst>
        </p:grpSpPr>
        <p:sp>
          <p:nvSpPr>
            <p:cNvPr id="138" name="Oval 137">
              <a:extLst>
                <a:ext uri="{FF2B5EF4-FFF2-40B4-BE49-F238E27FC236}">
                  <a16:creationId xmlns:a16="http://schemas.microsoft.com/office/drawing/2014/main" id="{D32C107B-728F-46B9-B293-58DDCC30157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9" name="TextBox 138">
              <a:extLst>
                <a:ext uri="{FF2B5EF4-FFF2-40B4-BE49-F238E27FC236}">
                  <a16:creationId xmlns:a16="http://schemas.microsoft.com/office/drawing/2014/main" id="{E93403AB-12DF-4856-B7C0-AB8D7800BFD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04" name="Group 103">
            <a:extLst>
              <a:ext uri="{FF2B5EF4-FFF2-40B4-BE49-F238E27FC236}">
                <a16:creationId xmlns:a16="http://schemas.microsoft.com/office/drawing/2014/main" id="{9497134D-A8E4-4ACD-BF52-67326185A44C}"/>
              </a:ext>
            </a:extLst>
          </p:cNvPr>
          <p:cNvGrpSpPr/>
          <p:nvPr/>
        </p:nvGrpSpPr>
        <p:grpSpPr>
          <a:xfrm>
            <a:off x="1340337" y="4086299"/>
            <a:ext cx="446198" cy="307738"/>
            <a:chOff x="2279393" y="3052881"/>
            <a:chExt cx="446198" cy="307738"/>
          </a:xfrm>
          <a:effectLst>
            <a:outerShdw blurRad="25400" dir="4140000" algn="ctr" rotWithShape="0">
              <a:srgbClr val="000000">
                <a:alpha val="21000"/>
              </a:srgbClr>
            </a:outerShdw>
          </a:effectLst>
        </p:grpSpPr>
        <p:sp>
          <p:nvSpPr>
            <p:cNvPr id="105" name="Oval 104">
              <a:extLst>
                <a:ext uri="{FF2B5EF4-FFF2-40B4-BE49-F238E27FC236}">
                  <a16:creationId xmlns:a16="http://schemas.microsoft.com/office/drawing/2014/main" id="{00C95A5B-012B-40CC-BB3C-051D8714D5D3}"/>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6" name="TextBox 105">
              <a:extLst>
                <a:ext uri="{FF2B5EF4-FFF2-40B4-BE49-F238E27FC236}">
                  <a16:creationId xmlns:a16="http://schemas.microsoft.com/office/drawing/2014/main" id="{8D171476-7D28-48A9-8C54-56B387A3D385}"/>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07" name="Group 106">
            <a:extLst>
              <a:ext uri="{FF2B5EF4-FFF2-40B4-BE49-F238E27FC236}">
                <a16:creationId xmlns:a16="http://schemas.microsoft.com/office/drawing/2014/main" id="{43258474-CE08-4CF7-A662-6A9D0F1394F6}"/>
              </a:ext>
            </a:extLst>
          </p:cNvPr>
          <p:cNvGrpSpPr/>
          <p:nvPr/>
        </p:nvGrpSpPr>
        <p:grpSpPr>
          <a:xfrm>
            <a:off x="2927968" y="4467334"/>
            <a:ext cx="369998" cy="307738"/>
            <a:chOff x="2314065" y="3052881"/>
            <a:chExt cx="369998" cy="307738"/>
          </a:xfrm>
          <a:effectLst>
            <a:outerShdw blurRad="12700" dir="4140000" algn="ctr" rotWithShape="0">
              <a:srgbClr val="000000">
                <a:alpha val="21000"/>
              </a:srgbClr>
            </a:outerShdw>
          </a:effectLst>
        </p:grpSpPr>
        <p:sp>
          <p:nvSpPr>
            <p:cNvPr id="112" name="Oval 111">
              <a:extLst>
                <a:ext uri="{FF2B5EF4-FFF2-40B4-BE49-F238E27FC236}">
                  <a16:creationId xmlns:a16="http://schemas.microsoft.com/office/drawing/2014/main" id="{F2763590-7897-45FB-AA6C-89C35270B7D7}"/>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4" name="TextBox 113">
              <a:extLst>
                <a:ext uri="{FF2B5EF4-FFF2-40B4-BE49-F238E27FC236}">
                  <a16:creationId xmlns:a16="http://schemas.microsoft.com/office/drawing/2014/main" id="{5030E381-89C5-47E5-9A89-2A14CA698EFC}"/>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16" name="Group 115">
            <a:extLst>
              <a:ext uri="{FF2B5EF4-FFF2-40B4-BE49-F238E27FC236}">
                <a16:creationId xmlns:a16="http://schemas.microsoft.com/office/drawing/2014/main" id="{644C47D3-F8F1-4B27-9926-2EA0C7A9EF43}"/>
              </a:ext>
            </a:extLst>
          </p:cNvPr>
          <p:cNvGrpSpPr/>
          <p:nvPr/>
        </p:nvGrpSpPr>
        <p:grpSpPr>
          <a:xfrm>
            <a:off x="2603257" y="5713532"/>
            <a:ext cx="369998" cy="307738"/>
            <a:chOff x="2314065" y="3052881"/>
            <a:chExt cx="369998" cy="307738"/>
          </a:xfrm>
          <a:effectLst>
            <a:outerShdw blurRad="12700" dir="4140000" algn="ctr" rotWithShape="0">
              <a:srgbClr val="000000">
                <a:alpha val="21000"/>
              </a:srgbClr>
            </a:outerShdw>
          </a:effectLst>
        </p:grpSpPr>
        <p:sp>
          <p:nvSpPr>
            <p:cNvPr id="140" name="Oval 139">
              <a:extLst>
                <a:ext uri="{FF2B5EF4-FFF2-40B4-BE49-F238E27FC236}">
                  <a16:creationId xmlns:a16="http://schemas.microsoft.com/office/drawing/2014/main" id="{C2DFAF04-4075-4911-8502-FD03B7E961DF}"/>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1" name="TextBox 140">
              <a:extLst>
                <a:ext uri="{FF2B5EF4-FFF2-40B4-BE49-F238E27FC236}">
                  <a16:creationId xmlns:a16="http://schemas.microsoft.com/office/drawing/2014/main" id="{73D13829-C34F-44D8-A3C1-8773090D9FDF}"/>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2" name="Group 141">
            <a:extLst>
              <a:ext uri="{FF2B5EF4-FFF2-40B4-BE49-F238E27FC236}">
                <a16:creationId xmlns:a16="http://schemas.microsoft.com/office/drawing/2014/main" id="{803942DB-32B0-4FC6-BBEF-A24E23F04523}"/>
              </a:ext>
            </a:extLst>
          </p:cNvPr>
          <p:cNvGrpSpPr/>
          <p:nvPr/>
        </p:nvGrpSpPr>
        <p:grpSpPr bwMode="auto">
          <a:xfrm>
            <a:off x="3455165" y="4400524"/>
            <a:ext cx="269671" cy="272800"/>
            <a:chOff x="2361864" y="3068569"/>
            <a:chExt cx="269638" cy="273000"/>
          </a:xfrm>
          <a:effectLst>
            <a:outerShdw blurRad="12700" dir="4140000" algn="ctr" rotWithShape="0">
              <a:srgbClr val="000000">
                <a:alpha val="21000"/>
              </a:srgbClr>
            </a:outerShdw>
          </a:effectLst>
        </p:grpSpPr>
        <p:sp>
          <p:nvSpPr>
            <p:cNvPr id="143" name="Oval 142">
              <a:extLst>
                <a:ext uri="{FF2B5EF4-FFF2-40B4-BE49-F238E27FC236}">
                  <a16:creationId xmlns:a16="http://schemas.microsoft.com/office/drawing/2014/main" id="{2C718D5C-1D94-487F-8B9F-EA8C49839FE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4" name="TextBox 143">
              <a:extLst>
                <a:ext uri="{FF2B5EF4-FFF2-40B4-BE49-F238E27FC236}">
                  <a16:creationId xmlns:a16="http://schemas.microsoft.com/office/drawing/2014/main" id="{C22CD011-1EC6-4EC0-86B6-2DB10C044CD0}"/>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45" name="Group 144">
            <a:extLst>
              <a:ext uri="{FF2B5EF4-FFF2-40B4-BE49-F238E27FC236}">
                <a16:creationId xmlns:a16="http://schemas.microsoft.com/office/drawing/2014/main" id="{7AD87ACB-3843-45AB-B063-3F14E515E733}"/>
              </a:ext>
            </a:extLst>
          </p:cNvPr>
          <p:cNvGrpSpPr/>
          <p:nvPr/>
        </p:nvGrpSpPr>
        <p:grpSpPr bwMode="auto">
          <a:xfrm>
            <a:off x="3776296" y="4400524"/>
            <a:ext cx="269671" cy="272800"/>
            <a:chOff x="2361864" y="3068569"/>
            <a:chExt cx="269638" cy="273000"/>
          </a:xfrm>
          <a:effectLst>
            <a:outerShdw blurRad="12700" dir="4140000" algn="ctr" rotWithShape="0">
              <a:srgbClr val="000000">
                <a:alpha val="21000"/>
              </a:srgbClr>
            </a:outerShdw>
          </a:effectLst>
        </p:grpSpPr>
        <p:sp>
          <p:nvSpPr>
            <p:cNvPr id="146" name="Oval 145">
              <a:extLst>
                <a:ext uri="{FF2B5EF4-FFF2-40B4-BE49-F238E27FC236}">
                  <a16:creationId xmlns:a16="http://schemas.microsoft.com/office/drawing/2014/main" id="{F5F28042-1F56-4489-B921-25F360627464}"/>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7" name="TextBox 146">
              <a:extLst>
                <a:ext uri="{FF2B5EF4-FFF2-40B4-BE49-F238E27FC236}">
                  <a16:creationId xmlns:a16="http://schemas.microsoft.com/office/drawing/2014/main" id="{D9578B8C-515B-45B4-8ACB-2C0D60069C78}"/>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48" name="Group 147">
            <a:extLst>
              <a:ext uri="{FF2B5EF4-FFF2-40B4-BE49-F238E27FC236}">
                <a16:creationId xmlns:a16="http://schemas.microsoft.com/office/drawing/2014/main" id="{1953BFE3-84EE-47E6-8F68-60D4C6EBC13A}"/>
              </a:ext>
            </a:extLst>
          </p:cNvPr>
          <p:cNvGrpSpPr/>
          <p:nvPr/>
        </p:nvGrpSpPr>
        <p:grpSpPr bwMode="auto">
          <a:xfrm>
            <a:off x="4097426" y="4400524"/>
            <a:ext cx="269671" cy="272800"/>
            <a:chOff x="2361864" y="3068569"/>
            <a:chExt cx="269638" cy="273000"/>
          </a:xfrm>
          <a:effectLst>
            <a:outerShdw blurRad="12700" dir="4140000" algn="ctr" rotWithShape="0">
              <a:srgbClr val="000000">
                <a:alpha val="21000"/>
              </a:srgbClr>
            </a:outerShdw>
          </a:effectLst>
        </p:grpSpPr>
        <p:sp>
          <p:nvSpPr>
            <p:cNvPr id="149" name="Oval 148">
              <a:extLst>
                <a:ext uri="{FF2B5EF4-FFF2-40B4-BE49-F238E27FC236}">
                  <a16:creationId xmlns:a16="http://schemas.microsoft.com/office/drawing/2014/main" id="{C4449CBA-7E5C-4B09-AED2-7E64113F5B66}"/>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0" name="TextBox 149">
              <a:extLst>
                <a:ext uri="{FF2B5EF4-FFF2-40B4-BE49-F238E27FC236}">
                  <a16:creationId xmlns:a16="http://schemas.microsoft.com/office/drawing/2014/main" id="{9A222C6A-A76F-43CA-9254-1D721B6B4EE7}"/>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53" name="Group 152">
            <a:extLst>
              <a:ext uri="{FF2B5EF4-FFF2-40B4-BE49-F238E27FC236}">
                <a16:creationId xmlns:a16="http://schemas.microsoft.com/office/drawing/2014/main" id="{C6E40A28-AB98-4D1D-922D-A713E2B539C2}"/>
              </a:ext>
            </a:extLst>
          </p:cNvPr>
          <p:cNvGrpSpPr/>
          <p:nvPr/>
        </p:nvGrpSpPr>
        <p:grpSpPr bwMode="auto">
          <a:xfrm>
            <a:off x="3452753" y="4701446"/>
            <a:ext cx="269671" cy="272800"/>
            <a:chOff x="2361864" y="3068569"/>
            <a:chExt cx="269638" cy="273000"/>
          </a:xfrm>
          <a:effectLst>
            <a:outerShdw blurRad="12700" dir="4140000" algn="ctr" rotWithShape="0">
              <a:srgbClr val="000000">
                <a:alpha val="21000"/>
              </a:srgbClr>
            </a:outerShdw>
          </a:effectLst>
        </p:grpSpPr>
        <p:sp>
          <p:nvSpPr>
            <p:cNvPr id="154" name="Oval 153">
              <a:extLst>
                <a:ext uri="{FF2B5EF4-FFF2-40B4-BE49-F238E27FC236}">
                  <a16:creationId xmlns:a16="http://schemas.microsoft.com/office/drawing/2014/main" id="{6E7C0B34-8481-4485-989B-13C80F4B3BC8}"/>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7" name="TextBox 156">
              <a:extLst>
                <a:ext uri="{FF2B5EF4-FFF2-40B4-BE49-F238E27FC236}">
                  <a16:creationId xmlns:a16="http://schemas.microsoft.com/office/drawing/2014/main" id="{440E931B-20E0-44A1-B016-1DE2C5700943}"/>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58" name="Group 157">
            <a:extLst>
              <a:ext uri="{FF2B5EF4-FFF2-40B4-BE49-F238E27FC236}">
                <a16:creationId xmlns:a16="http://schemas.microsoft.com/office/drawing/2014/main" id="{6A8FEBD3-05E4-4919-92C3-48F73B0FF187}"/>
              </a:ext>
            </a:extLst>
          </p:cNvPr>
          <p:cNvGrpSpPr/>
          <p:nvPr/>
        </p:nvGrpSpPr>
        <p:grpSpPr bwMode="auto">
          <a:xfrm>
            <a:off x="3773884" y="4701446"/>
            <a:ext cx="269671" cy="272800"/>
            <a:chOff x="2361864" y="3068569"/>
            <a:chExt cx="269638" cy="273000"/>
          </a:xfrm>
          <a:effectLst>
            <a:outerShdw blurRad="12700" dir="4140000" algn="ctr" rotWithShape="0">
              <a:srgbClr val="000000">
                <a:alpha val="21000"/>
              </a:srgbClr>
            </a:outerShdw>
          </a:effectLst>
        </p:grpSpPr>
        <p:sp>
          <p:nvSpPr>
            <p:cNvPr id="159" name="Oval 158">
              <a:extLst>
                <a:ext uri="{FF2B5EF4-FFF2-40B4-BE49-F238E27FC236}">
                  <a16:creationId xmlns:a16="http://schemas.microsoft.com/office/drawing/2014/main" id="{2F6C5F4A-B824-477E-AAC3-3EBEDCA9A402}"/>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0" name="TextBox 159">
              <a:extLst>
                <a:ext uri="{FF2B5EF4-FFF2-40B4-BE49-F238E27FC236}">
                  <a16:creationId xmlns:a16="http://schemas.microsoft.com/office/drawing/2014/main" id="{F9F7D8AC-B4B2-45AF-962A-8C67AE8BA8E3}"/>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cxnSp>
        <p:nvCxnSpPr>
          <p:cNvPr id="126" name="Straight Connector 125">
            <a:extLst>
              <a:ext uri="{FF2B5EF4-FFF2-40B4-BE49-F238E27FC236}">
                <a16:creationId xmlns:a16="http://schemas.microsoft.com/office/drawing/2014/main" id="{EB2DFBBE-3C84-48BA-9A33-52A5ADEE3569}"/>
              </a:ext>
            </a:extLst>
          </p:cNvPr>
          <p:cNvCxnSpPr/>
          <p:nvPr/>
        </p:nvCxnSpPr>
        <p:spPr>
          <a:xfrm>
            <a:off x="3460173" y="4086181"/>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2E3FE055-3E5A-427E-94EA-A3C7F8E75C31}"/>
              </a:ext>
            </a:extLst>
          </p:cNvPr>
          <p:cNvCxnSpPr/>
          <p:nvPr/>
        </p:nvCxnSpPr>
        <p:spPr>
          <a:xfrm>
            <a:off x="3795968" y="4086181"/>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E87AA582-56BA-4DA2-B7EF-4BE2F81C7E11}"/>
              </a:ext>
            </a:extLst>
          </p:cNvPr>
          <p:cNvCxnSpPr/>
          <p:nvPr/>
        </p:nvCxnSpPr>
        <p:spPr>
          <a:xfrm>
            <a:off x="4097228" y="4106864"/>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84D6C368-6B1B-435A-94EB-44C454C43136}"/>
              </a:ext>
            </a:extLst>
          </p:cNvPr>
          <p:cNvCxnSpPr/>
          <p:nvPr/>
        </p:nvCxnSpPr>
        <p:spPr>
          <a:xfrm>
            <a:off x="3464107" y="4416455"/>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1C1D1FC7-35F8-471D-BB89-424FDA052819}"/>
              </a:ext>
            </a:extLst>
          </p:cNvPr>
          <p:cNvCxnSpPr/>
          <p:nvPr/>
        </p:nvCxnSpPr>
        <p:spPr>
          <a:xfrm>
            <a:off x="3799902" y="4416455"/>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0D7288EB-BE1A-42D0-BF66-C524C4E0F948}"/>
              </a:ext>
            </a:extLst>
          </p:cNvPr>
          <p:cNvCxnSpPr/>
          <p:nvPr/>
        </p:nvCxnSpPr>
        <p:spPr>
          <a:xfrm>
            <a:off x="4107182" y="4411671"/>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926E4E75-DF6B-4BF8-8617-3C78D6D1FC89}"/>
              </a:ext>
            </a:extLst>
          </p:cNvPr>
          <p:cNvCxnSpPr/>
          <p:nvPr/>
        </p:nvCxnSpPr>
        <p:spPr>
          <a:xfrm>
            <a:off x="3460173" y="4700127"/>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6527527D-F10C-4E3A-A4AE-AD730194EDF8}"/>
              </a:ext>
            </a:extLst>
          </p:cNvPr>
          <p:cNvCxnSpPr/>
          <p:nvPr/>
        </p:nvCxnSpPr>
        <p:spPr>
          <a:xfrm>
            <a:off x="3795968" y="4700127"/>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4657AC1D-AEFD-4275-A482-F4F6F8B16D9D}"/>
              </a:ext>
            </a:extLst>
          </p:cNvPr>
          <p:cNvCxnSpPr/>
          <p:nvPr/>
        </p:nvCxnSpPr>
        <p:spPr>
          <a:xfrm>
            <a:off x="3456276" y="5086081"/>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id="{5E0ECCF1-B70C-43E6-AF38-4D5EF1A30005}"/>
              </a:ext>
            </a:extLst>
          </p:cNvPr>
          <p:cNvCxnSpPr/>
          <p:nvPr/>
        </p:nvCxnSpPr>
        <p:spPr>
          <a:xfrm>
            <a:off x="3792071" y="5086081"/>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62" name="Group 161">
            <a:extLst>
              <a:ext uri="{FF2B5EF4-FFF2-40B4-BE49-F238E27FC236}">
                <a16:creationId xmlns:a16="http://schemas.microsoft.com/office/drawing/2014/main" id="{DD1FF317-9CB2-4930-9C59-0E18EAA47DB9}"/>
              </a:ext>
            </a:extLst>
          </p:cNvPr>
          <p:cNvGrpSpPr/>
          <p:nvPr/>
        </p:nvGrpSpPr>
        <p:grpSpPr>
          <a:xfrm>
            <a:off x="4101515" y="5075411"/>
            <a:ext cx="369998" cy="307738"/>
            <a:chOff x="2314065" y="3052881"/>
            <a:chExt cx="369998" cy="307738"/>
          </a:xfrm>
          <a:effectLst>
            <a:outerShdw blurRad="12700" dir="4140000" algn="ctr" rotWithShape="0">
              <a:srgbClr val="000000">
                <a:alpha val="21000"/>
              </a:srgbClr>
            </a:outerShdw>
          </a:effectLst>
        </p:grpSpPr>
        <p:sp>
          <p:nvSpPr>
            <p:cNvPr id="163" name="Oval 162">
              <a:extLst>
                <a:ext uri="{FF2B5EF4-FFF2-40B4-BE49-F238E27FC236}">
                  <a16:creationId xmlns:a16="http://schemas.microsoft.com/office/drawing/2014/main" id="{8BA393C7-BF36-45E6-9CBC-722E1D9BFF0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4" name="TextBox 163">
              <a:extLst>
                <a:ext uri="{FF2B5EF4-FFF2-40B4-BE49-F238E27FC236}">
                  <a16:creationId xmlns:a16="http://schemas.microsoft.com/office/drawing/2014/main" id="{FDD78804-81DE-4ABE-9194-56ECB7D7182A}"/>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165" name="TextBox 164">
            <a:extLst>
              <a:ext uri="{FF2B5EF4-FFF2-40B4-BE49-F238E27FC236}">
                <a16:creationId xmlns:a16="http://schemas.microsoft.com/office/drawing/2014/main" id="{18F4BE07-8BF9-477B-A407-F14792A1FF48}"/>
              </a:ext>
            </a:extLst>
          </p:cNvPr>
          <p:cNvSpPr txBox="1"/>
          <p:nvPr/>
        </p:nvSpPr>
        <p:spPr>
          <a:xfrm>
            <a:off x="5772714" y="5361346"/>
            <a:ext cx="355107" cy="400110"/>
          </a:xfrm>
          <a:prstGeom prst="rect">
            <a:avLst/>
          </a:prstGeom>
          <a:noFill/>
        </p:spPr>
        <p:txBody>
          <a:bodyPr wrap="square" rtlCol="0">
            <a:spAutoFit/>
          </a:bodyPr>
          <a:lstStyle/>
          <a:p>
            <a:pPr algn="ctr"/>
            <a:r>
              <a:rPr lang="en-GB" sz="2000" dirty="0">
                <a:solidFill>
                  <a:srgbClr val="F9B000"/>
                </a:solidFill>
              </a:rPr>
              <a:t>1</a:t>
            </a:r>
          </a:p>
        </p:txBody>
      </p:sp>
      <p:sp>
        <p:nvSpPr>
          <p:cNvPr id="166" name="TextBox 165">
            <a:extLst>
              <a:ext uri="{FF2B5EF4-FFF2-40B4-BE49-F238E27FC236}">
                <a16:creationId xmlns:a16="http://schemas.microsoft.com/office/drawing/2014/main" id="{4ECA745E-75A2-41F1-BB88-6DB48421D53B}"/>
              </a:ext>
            </a:extLst>
          </p:cNvPr>
          <p:cNvSpPr txBox="1"/>
          <p:nvPr/>
        </p:nvSpPr>
        <p:spPr>
          <a:xfrm>
            <a:off x="6246100" y="4965115"/>
            <a:ext cx="355107" cy="400110"/>
          </a:xfrm>
          <a:prstGeom prst="rect">
            <a:avLst/>
          </a:prstGeom>
          <a:noFill/>
        </p:spPr>
        <p:txBody>
          <a:bodyPr wrap="square" rtlCol="0">
            <a:spAutoFit/>
          </a:bodyPr>
          <a:lstStyle/>
          <a:p>
            <a:pPr algn="ctr"/>
            <a:r>
              <a:rPr lang="en-GB" sz="2000" dirty="0">
                <a:solidFill>
                  <a:srgbClr val="E61F67"/>
                </a:solidFill>
              </a:rPr>
              <a:t>0</a:t>
            </a:r>
          </a:p>
        </p:txBody>
      </p:sp>
    </p:spTree>
    <p:extLst>
      <p:ext uri="{BB962C8B-B14F-4D97-AF65-F5344CB8AC3E}">
        <p14:creationId xmlns:p14="http://schemas.microsoft.com/office/powerpoint/2010/main" val="20388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126"/>
                                        </p:tgtEl>
                                        <p:attrNameLst>
                                          <p:attrName>style.visibility</p:attrName>
                                        </p:attrNameLst>
                                      </p:cBhvr>
                                      <p:to>
                                        <p:strVal val="visible"/>
                                      </p:to>
                                    </p:set>
                                    <p:animEffect transition="in" filter="wipe(down)">
                                      <p:cBhvr>
                                        <p:cTn id="14" dur="400"/>
                                        <p:tgtEl>
                                          <p:spTgt spid="126"/>
                                        </p:tgtEl>
                                      </p:cBhvr>
                                    </p:animEffect>
                                  </p:childTnLst>
                                </p:cTn>
                              </p:par>
                            </p:childTnLst>
                          </p:cTn>
                        </p:par>
                        <p:par>
                          <p:cTn id="15" fill="hold">
                            <p:stCondLst>
                              <p:cond delay="400"/>
                            </p:stCondLst>
                            <p:childTnLst>
                              <p:par>
                                <p:cTn id="16" presetID="22" presetClass="entr" presetSubtype="4" fill="hold" nodeType="afterEffect">
                                  <p:stCondLst>
                                    <p:cond delay="0"/>
                                  </p:stCondLst>
                                  <p:childTnLst>
                                    <p:set>
                                      <p:cBhvr>
                                        <p:cTn id="17" dur="1" fill="hold">
                                          <p:stCondLst>
                                            <p:cond delay="0"/>
                                          </p:stCondLst>
                                        </p:cTn>
                                        <p:tgtEl>
                                          <p:spTgt spid="127"/>
                                        </p:tgtEl>
                                        <p:attrNameLst>
                                          <p:attrName>style.visibility</p:attrName>
                                        </p:attrNameLst>
                                      </p:cBhvr>
                                      <p:to>
                                        <p:strVal val="visible"/>
                                      </p:to>
                                    </p:set>
                                    <p:animEffect transition="in" filter="wipe(down)">
                                      <p:cBhvr>
                                        <p:cTn id="18" dur="400"/>
                                        <p:tgtEl>
                                          <p:spTgt spid="127"/>
                                        </p:tgtEl>
                                      </p:cBhvr>
                                    </p:animEffect>
                                  </p:childTnLst>
                                </p:cTn>
                              </p:par>
                            </p:childTnLst>
                          </p:cTn>
                        </p:par>
                        <p:par>
                          <p:cTn id="19" fill="hold">
                            <p:stCondLst>
                              <p:cond delay="800"/>
                            </p:stCondLst>
                            <p:childTnLst>
                              <p:par>
                                <p:cTn id="20" presetID="22" presetClass="entr" presetSubtype="4" fill="hold" nodeType="afterEffect">
                                  <p:stCondLst>
                                    <p:cond delay="0"/>
                                  </p:stCondLst>
                                  <p:childTnLst>
                                    <p:set>
                                      <p:cBhvr>
                                        <p:cTn id="21" dur="1" fill="hold">
                                          <p:stCondLst>
                                            <p:cond delay="0"/>
                                          </p:stCondLst>
                                        </p:cTn>
                                        <p:tgtEl>
                                          <p:spTgt spid="128"/>
                                        </p:tgtEl>
                                        <p:attrNameLst>
                                          <p:attrName>style.visibility</p:attrName>
                                        </p:attrNameLst>
                                      </p:cBhvr>
                                      <p:to>
                                        <p:strVal val="visible"/>
                                      </p:to>
                                    </p:set>
                                    <p:animEffect transition="in" filter="wipe(down)">
                                      <p:cBhvr>
                                        <p:cTn id="22" dur="400"/>
                                        <p:tgtEl>
                                          <p:spTgt spid="128"/>
                                        </p:tgtEl>
                                      </p:cBhvr>
                                    </p:animEffect>
                                  </p:childTnLst>
                                </p:cTn>
                              </p:par>
                            </p:childTnLst>
                          </p:cTn>
                        </p:par>
                        <p:par>
                          <p:cTn id="23" fill="hold">
                            <p:stCondLst>
                              <p:cond delay="1200"/>
                            </p:stCondLst>
                            <p:childTnLst>
                              <p:par>
                                <p:cTn id="24" presetID="22" presetClass="entr" presetSubtype="4" fill="hold" nodeType="afterEffect">
                                  <p:stCondLst>
                                    <p:cond delay="0"/>
                                  </p:stCondLst>
                                  <p:childTnLst>
                                    <p:set>
                                      <p:cBhvr>
                                        <p:cTn id="25" dur="1" fill="hold">
                                          <p:stCondLst>
                                            <p:cond delay="0"/>
                                          </p:stCondLst>
                                        </p:cTn>
                                        <p:tgtEl>
                                          <p:spTgt spid="129"/>
                                        </p:tgtEl>
                                        <p:attrNameLst>
                                          <p:attrName>style.visibility</p:attrName>
                                        </p:attrNameLst>
                                      </p:cBhvr>
                                      <p:to>
                                        <p:strVal val="visible"/>
                                      </p:to>
                                    </p:set>
                                    <p:animEffect transition="in" filter="wipe(down)">
                                      <p:cBhvr>
                                        <p:cTn id="26" dur="400"/>
                                        <p:tgtEl>
                                          <p:spTgt spid="129"/>
                                        </p:tgtEl>
                                      </p:cBhvr>
                                    </p:animEffect>
                                  </p:childTnLst>
                                </p:cTn>
                              </p:par>
                            </p:childTnLst>
                          </p:cTn>
                        </p:par>
                        <p:par>
                          <p:cTn id="27" fill="hold">
                            <p:stCondLst>
                              <p:cond delay="1600"/>
                            </p:stCondLst>
                            <p:childTnLst>
                              <p:par>
                                <p:cTn id="28" presetID="22" presetClass="entr" presetSubtype="4" fill="hold" nodeType="afterEffect">
                                  <p:stCondLst>
                                    <p:cond delay="0"/>
                                  </p:stCondLst>
                                  <p:childTnLst>
                                    <p:set>
                                      <p:cBhvr>
                                        <p:cTn id="29" dur="1" fill="hold">
                                          <p:stCondLst>
                                            <p:cond delay="0"/>
                                          </p:stCondLst>
                                        </p:cTn>
                                        <p:tgtEl>
                                          <p:spTgt spid="130"/>
                                        </p:tgtEl>
                                        <p:attrNameLst>
                                          <p:attrName>style.visibility</p:attrName>
                                        </p:attrNameLst>
                                      </p:cBhvr>
                                      <p:to>
                                        <p:strVal val="visible"/>
                                      </p:to>
                                    </p:set>
                                    <p:animEffect transition="in" filter="wipe(down)">
                                      <p:cBhvr>
                                        <p:cTn id="30" dur="400"/>
                                        <p:tgtEl>
                                          <p:spTgt spid="130"/>
                                        </p:tgtEl>
                                      </p:cBhvr>
                                    </p:animEffect>
                                  </p:childTnLst>
                                </p:cTn>
                              </p:par>
                            </p:childTnLst>
                          </p:cTn>
                        </p:par>
                        <p:par>
                          <p:cTn id="31" fill="hold">
                            <p:stCondLst>
                              <p:cond delay="2000"/>
                            </p:stCondLst>
                            <p:childTnLst>
                              <p:par>
                                <p:cTn id="32" presetID="22" presetClass="entr" presetSubtype="4" fill="hold" nodeType="afterEffect">
                                  <p:stCondLst>
                                    <p:cond delay="0"/>
                                  </p:stCondLst>
                                  <p:childTnLst>
                                    <p:set>
                                      <p:cBhvr>
                                        <p:cTn id="33" dur="1" fill="hold">
                                          <p:stCondLst>
                                            <p:cond delay="0"/>
                                          </p:stCondLst>
                                        </p:cTn>
                                        <p:tgtEl>
                                          <p:spTgt spid="151"/>
                                        </p:tgtEl>
                                        <p:attrNameLst>
                                          <p:attrName>style.visibility</p:attrName>
                                        </p:attrNameLst>
                                      </p:cBhvr>
                                      <p:to>
                                        <p:strVal val="visible"/>
                                      </p:to>
                                    </p:set>
                                    <p:animEffect transition="in" filter="wipe(down)">
                                      <p:cBhvr>
                                        <p:cTn id="34" dur="400"/>
                                        <p:tgtEl>
                                          <p:spTgt spid="151"/>
                                        </p:tgtEl>
                                      </p:cBhvr>
                                    </p:animEffect>
                                  </p:childTnLst>
                                </p:cTn>
                              </p:par>
                            </p:childTnLst>
                          </p:cTn>
                        </p:par>
                        <p:par>
                          <p:cTn id="35" fill="hold">
                            <p:stCondLst>
                              <p:cond delay="2400"/>
                            </p:stCondLst>
                            <p:childTnLst>
                              <p:par>
                                <p:cTn id="36" presetID="22" presetClass="entr" presetSubtype="4" fill="hold" nodeType="afterEffect">
                                  <p:stCondLst>
                                    <p:cond delay="0"/>
                                  </p:stCondLst>
                                  <p:childTnLst>
                                    <p:set>
                                      <p:cBhvr>
                                        <p:cTn id="37" dur="1" fill="hold">
                                          <p:stCondLst>
                                            <p:cond delay="0"/>
                                          </p:stCondLst>
                                        </p:cTn>
                                        <p:tgtEl>
                                          <p:spTgt spid="152"/>
                                        </p:tgtEl>
                                        <p:attrNameLst>
                                          <p:attrName>style.visibility</p:attrName>
                                        </p:attrNameLst>
                                      </p:cBhvr>
                                      <p:to>
                                        <p:strVal val="visible"/>
                                      </p:to>
                                    </p:set>
                                    <p:animEffect transition="in" filter="wipe(down)">
                                      <p:cBhvr>
                                        <p:cTn id="38" dur="400"/>
                                        <p:tgtEl>
                                          <p:spTgt spid="152"/>
                                        </p:tgtEl>
                                      </p:cBhvr>
                                    </p:animEffect>
                                  </p:childTnLst>
                                </p:cTn>
                              </p:par>
                            </p:childTnLst>
                          </p:cTn>
                        </p:par>
                        <p:par>
                          <p:cTn id="39" fill="hold">
                            <p:stCondLst>
                              <p:cond delay="2800"/>
                            </p:stCondLst>
                            <p:childTnLst>
                              <p:par>
                                <p:cTn id="40" presetID="22" presetClass="entr" presetSubtype="4" fill="hold" nodeType="afterEffect">
                                  <p:stCondLst>
                                    <p:cond delay="0"/>
                                  </p:stCondLst>
                                  <p:childTnLst>
                                    <p:set>
                                      <p:cBhvr>
                                        <p:cTn id="41" dur="1" fill="hold">
                                          <p:stCondLst>
                                            <p:cond delay="0"/>
                                          </p:stCondLst>
                                        </p:cTn>
                                        <p:tgtEl>
                                          <p:spTgt spid="155"/>
                                        </p:tgtEl>
                                        <p:attrNameLst>
                                          <p:attrName>style.visibility</p:attrName>
                                        </p:attrNameLst>
                                      </p:cBhvr>
                                      <p:to>
                                        <p:strVal val="visible"/>
                                      </p:to>
                                    </p:set>
                                    <p:animEffect transition="in" filter="wipe(down)">
                                      <p:cBhvr>
                                        <p:cTn id="42" dur="400"/>
                                        <p:tgtEl>
                                          <p:spTgt spid="155"/>
                                        </p:tgtEl>
                                      </p:cBhvr>
                                    </p:animEffect>
                                  </p:childTnLst>
                                </p:cTn>
                              </p:par>
                            </p:childTnLst>
                          </p:cTn>
                        </p:par>
                        <p:par>
                          <p:cTn id="43" fill="hold">
                            <p:stCondLst>
                              <p:cond delay="3200"/>
                            </p:stCondLst>
                            <p:childTnLst>
                              <p:par>
                                <p:cTn id="44" presetID="22" presetClass="entr" presetSubtype="4" fill="hold" nodeType="afterEffect">
                                  <p:stCondLst>
                                    <p:cond delay="0"/>
                                  </p:stCondLst>
                                  <p:childTnLst>
                                    <p:set>
                                      <p:cBhvr>
                                        <p:cTn id="45" dur="1" fill="hold">
                                          <p:stCondLst>
                                            <p:cond delay="0"/>
                                          </p:stCondLst>
                                        </p:cTn>
                                        <p:tgtEl>
                                          <p:spTgt spid="156"/>
                                        </p:tgtEl>
                                        <p:attrNameLst>
                                          <p:attrName>style.visibility</p:attrName>
                                        </p:attrNameLst>
                                      </p:cBhvr>
                                      <p:to>
                                        <p:strVal val="visible"/>
                                      </p:to>
                                    </p:set>
                                    <p:animEffect transition="in" filter="wipe(down)">
                                      <p:cBhvr>
                                        <p:cTn id="46" dur="400"/>
                                        <p:tgtEl>
                                          <p:spTgt spid="156"/>
                                        </p:tgtEl>
                                      </p:cBhvr>
                                    </p:animEffect>
                                  </p:childTnLst>
                                </p:cTn>
                              </p:par>
                            </p:childTnLst>
                          </p:cTn>
                        </p:par>
                        <p:par>
                          <p:cTn id="47" fill="hold">
                            <p:stCondLst>
                              <p:cond delay="3600"/>
                            </p:stCondLst>
                            <p:childTnLst>
                              <p:par>
                                <p:cTn id="48" presetID="22" presetClass="entr" presetSubtype="4" fill="hold" nodeType="afterEffect">
                                  <p:stCondLst>
                                    <p:cond delay="0"/>
                                  </p:stCondLst>
                                  <p:childTnLst>
                                    <p:set>
                                      <p:cBhvr>
                                        <p:cTn id="49" dur="1" fill="hold">
                                          <p:stCondLst>
                                            <p:cond delay="0"/>
                                          </p:stCondLst>
                                        </p:cTn>
                                        <p:tgtEl>
                                          <p:spTgt spid="161"/>
                                        </p:tgtEl>
                                        <p:attrNameLst>
                                          <p:attrName>style.visibility</p:attrName>
                                        </p:attrNameLst>
                                      </p:cBhvr>
                                      <p:to>
                                        <p:strVal val="visible"/>
                                      </p:to>
                                    </p:set>
                                    <p:animEffect transition="in" filter="wipe(down)">
                                      <p:cBhvr>
                                        <p:cTn id="50" dur="400"/>
                                        <p:tgtEl>
                                          <p:spTgt spid="161"/>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162"/>
                                        </p:tgtEl>
                                        <p:attrNameLst>
                                          <p:attrName>style.visibility</p:attrName>
                                        </p:attrNameLst>
                                      </p:cBhvr>
                                      <p:to>
                                        <p:strVal val="visible"/>
                                      </p:to>
                                    </p:set>
                                    <p:animEffect transition="in" filter="fade">
                                      <p:cBhvr>
                                        <p:cTn id="55" dur="500"/>
                                        <p:tgtEl>
                                          <p:spTgt spid="162"/>
                                        </p:tgtEl>
                                      </p:cBhvr>
                                    </p:animEffect>
                                  </p:childTnLst>
                                </p:cTn>
                              </p:par>
                            </p:childTnLst>
                          </p:cTn>
                        </p:par>
                        <p:par>
                          <p:cTn id="56" fill="hold">
                            <p:stCondLst>
                              <p:cond delay="500"/>
                            </p:stCondLst>
                            <p:childTnLst>
                              <p:par>
                                <p:cTn id="57" presetID="42" presetClass="path" presetSubtype="0" accel="50000" decel="50000" fill="hold" nodeType="afterEffect">
                                  <p:stCondLst>
                                    <p:cond delay="0"/>
                                  </p:stCondLst>
                                  <p:childTnLst>
                                    <p:animMotion origin="layout" path="M 0 0 L -0.12431 0.09306 " pathEditMode="relative" rAng="0" ptsTypes="AA">
                                      <p:cBhvr>
                                        <p:cTn id="58" dur="2000" fill="hold"/>
                                        <p:tgtEl>
                                          <p:spTgt spid="162"/>
                                        </p:tgtEl>
                                        <p:attrNameLst>
                                          <p:attrName>ppt_x</p:attrName>
                                          <p:attrName>ppt_y</p:attrName>
                                        </p:attrNameLst>
                                      </p:cBhvr>
                                      <p:rCtr x="-6215" y="4653"/>
                                    </p:animMotion>
                                  </p:childTnLst>
                                </p:cTn>
                              </p:par>
                            </p:childTnLst>
                          </p:cTn>
                        </p:par>
                        <p:par>
                          <p:cTn id="59" fill="hold">
                            <p:stCondLst>
                              <p:cond delay="2500"/>
                            </p:stCondLst>
                            <p:childTnLst>
                              <p:par>
                                <p:cTn id="60" presetID="10" presetClass="entr" presetSubtype="0" fill="hold" grpId="0" nodeType="afterEffect">
                                  <p:stCondLst>
                                    <p:cond delay="0"/>
                                  </p:stCondLst>
                                  <p:childTnLst>
                                    <p:set>
                                      <p:cBhvr>
                                        <p:cTn id="61" dur="1" fill="hold">
                                          <p:stCondLst>
                                            <p:cond delay="0"/>
                                          </p:stCondLst>
                                        </p:cTn>
                                        <p:tgtEl>
                                          <p:spTgt spid="165"/>
                                        </p:tgtEl>
                                        <p:attrNameLst>
                                          <p:attrName>style.visibility</p:attrName>
                                        </p:attrNameLst>
                                      </p:cBhvr>
                                      <p:to>
                                        <p:strVal val="visible"/>
                                      </p:to>
                                    </p:set>
                                    <p:animEffect transition="in" filter="fade">
                                      <p:cBhvr>
                                        <p:cTn id="62" dur="500"/>
                                        <p:tgtEl>
                                          <p:spTgt spid="165"/>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66"/>
                                        </p:tgtEl>
                                        <p:attrNameLst>
                                          <p:attrName>style.visibility</p:attrName>
                                        </p:attrNameLst>
                                      </p:cBhvr>
                                      <p:to>
                                        <p:strVal val="visible"/>
                                      </p:to>
                                    </p:set>
                                    <p:animEffect transition="in" filter="fade">
                                      <p:cBhvr>
                                        <p:cTn id="65" dur="500"/>
                                        <p:tgtEl>
                                          <p:spTgt spid="1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165" grpId="0"/>
      <p:bldP spid="16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Picture 7" descr="A picture containing outdoor, water, small, large&#10;&#10;Description automatically generated">
            <a:extLst>
              <a:ext uri="{FF2B5EF4-FFF2-40B4-BE49-F238E27FC236}">
                <a16:creationId xmlns:a16="http://schemas.microsoft.com/office/drawing/2014/main" id="{96CD0022-AD67-4FBA-94FF-FDB997B8F6C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b="15639"/>
          <a:stretch>
            <a:fillRect/>
          </a:stretch>
        </p:blipFill>
        <p:spPr bwMode="auto">
          <a:xfrm>
            <a:off x="755650" y="1539875"/>
            <a:ext cx="7632700"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 name="TextBox 65">
            <a:extLst>
              <a:ext uri="{FF2B5EF4-FFF2-40B4-BE49-F238E27FC236}">
                <a16:creationId xmlns:a16="http://schemas.microsoft.com/office/drawing/2014/main" id="{414B46E8-5262-4D59-98DC-C0B6DE14E40E}"/>
              </a:ext>
            </a:extLst>
          </p:cNvPr>
          <p:cNvSpPr txBox="1"/>
          <p:nvPr/>
        </p:nvSpPr>
        <p:spPr>
          <a:xfrm>
            <a:off x="993928" y="1633847"/>
            <a:ext cx="7169573" cy="1603104"/>
          </a:xfrm>
          <a:prstGeom prst="rect">
            <a:avLst/>
          </a:prstGeom>
          <a:solidFill>
            <a:srgbClr val="AFDEF8"/>
          </a:solidFill>
        </p:spPr>
        <p:txBody>
          <a:bodyPr wrap="square" lIns="108000" tIns="108000" rIns="108000" bIns="108000" rtlCol="0">
            <a:spAutoFit/>
          </a:bodyPr>
          <a:lstStyle/>
          <a:p>
            <a:r>
              <a:rPr lang="en-GB" dirty="0"/>
              <a:t>Next, we add the tens. We must remember to add the ten we just regrouped. </a:t>
            </a:r>
            <a:r>
              <a:rPr lang="en-GB" b="1" dirty="0"/>
              <a:t>6 tens add 8 tens add 1 ten equals 15 tens</a:t>
            </a:r>
            <a:r>
              <a:rPr lang="en-GB" dirty="0"/>
              <a:t>. We need to regroup 10 tens for 1 hundred. We put the regrouped hundred into the hundreds column. This leaves us with 5 tens in the tens column. We write the total of the tens column in the answer box.</a:t>
            </a:r>
          </a:p>
        </p:txBody>
      </p:sp>
      <p:pic>
        <p:nvPicPr>
          <p:cNvPr id="81" name="Picture 80" descr="A close up of a logo&#10;&#10;Description automatically generated">
            <a:extLst>
              <a:ext uri="{FF2B5EF4-FFF2-40B4-BE49-F238E27FC236}">
                <a16:creationId xmlns:a16="http://schemas.microsoft.com/office/drawing/2014/main" id="{4966B3D7-EF38-4E36-84D2-04FD272CF3F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24136"/>
          <a:stretch/>
        </p:blipFill>
        <p:spPr>
          <a:xfrm>
            <a:off x="5031556" y="5461075"/>
            <a:ext cx="1285875" cy="631750"/>
          </a:xfrm>
          <a:prstGeom prst="rect">
            <a:avLst/>
          </a:prstGeom>
        </p:spPr>
      </p:pic>
      <p:sp>
        <p:nvSpPr>
          <p:cNvPr id="83" name="Freeform: Shape 82">
            <a:extLst>
              <a:ext uri="{FF2B5EF4-FFF2-40B4-BE49-F238E27FC236}">
                <a16:creationId xmlns:a16="http://schemas.microsoft.com/office/drawing/2014/main" id="{CA5A3121-10DF-48F5-9C2D-B8215231CEFB}"/>
              </a:ext>
            </a:extLst>
          </p:cNvPr>
          <p:cNvSpPr/>
          <p:nvPr/>
        </p:nvSpPr>
        <p:spPr>
          <a:xfrm>
            <a:off x="7903626" y="3068416"/>
            <a:ext cx="246446" cy="741721"/>
          </a:xfrm>
          <a:custGeom>
            <a:avLst/>
            <a:gdLst>
              <a:gd name="connsiteX0" fmla="*/ 8321 w 246446"/>
              <a:gd name="connsiteY0" fmla="*/ 27346 h 741721"/>
              <a:gd name="connsiteX1" fmla="*/ 113096 w 246446"/>
              <a:gd name="connsiteY1" fmla="*/ 36871 h 741721"/>
              <a:gd name="connsiteX2" fmla="*/ 132146 w 246446"/>
              <a:gd name="connsiteY2" fmla="*/ 65446 h 741721"/>
              <a:gd name="connsiteX3" fmla="*/ 151196 w 246446"/>
              <a:gd name="connsiteY3" fmla="*/ 170221 h 741721"/>
              <a:gd name="connsiteX4" fmla="*/ 160721 w 246446"/>
              <a:gd name="connsiteY4" fmla="*/ 198796 h 741721"/>
              <a:gd name="connsiteX5" fmla="*/ 179771 w 246446"/>
              <a:gd name="connsiteY5" fmla="*/ 227371 h 741721"/>
              <a:gd name="connsiteX6" fmla="*/ 198821 w 246446"/>
              <a:gd name="connsiteY6" fmla="*/ 379771 h 741721"/>
              <a:gd name="connsiteX7" fmla="*/ 227396 w 246446"/>
              <a:gd name="connsiteY7" fmla="*/ 522646 h 741721"/>
              <a:gd name="connsiteX8" fmla="*/ 246446 w 246446"/>
              <a:gd name="connsiteY8" fmla="*/ 675046 h 741721"/>
              <a:gd name="connsiteX9" fmla="*/ 236921 w 246446"/>
              <a:gd name="connsiteY9" fmla="*/ 722671 h 741721"/>
              <a:gd name="connsiteX10" fmla="*/ 208346 w 246446"/>
              <a:gd name="connsiteY10" fmla="*/ 732196 h 741721"/>
              <a:gd name="connsiteX11" fmla="*/ 170246 w 246446"/>
              <a:gd name="connsiteY11" fmla="*/ 741721 h 741721"/>
              <a:gd name="connsiteX12" fmla="*/ 113096 w 246446"/>
              <a:gd name="connsiteY12" fmla="*/ 722671 h 741721"/>
              <a:gd name="connsiteX13" fmla="*/ 94046 w 246446"/>
              <a:gd name="connsiteY13" fmla="*/ 694096 h 741721"/>
              <a:gd name="connsiteX14" fmla="*/ 55946 w 246446"/>
              <a:gd name="connsiteY14" fmla="*/ 617896 h 741721"/>
              <a:gd name="connsiteX15" fmla="*/ 27371 w 246446"/>
              <a:gd name="connsiteY15" fmla="*/ 532171 h 741721"/>
              <a:gd name="connsiteX16" fmla="*/ 8321 w 246446"/>
              <a:gd name="connsiteY16" fmla="*/ 408346 h 741721"/>
              <a:gd name="connsiteX17" fmla="*/ 8321 w 246446"/>
              <a:gd name="connsiteY17" fmla="*/ 27346 h 74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46446" h="741721">
                <a:moveTo>
                  <a:pt x="8321" y="27346"/>
                </a:moveTo>
                <a:cubicBezTo>
                  <a:pt x="25783" y="-34566"/>
                  <a:pt x="79578" y="26558"/>
                  <a:pt x="113096" y="36871"/>
                </a:cubicBezTo>
                <a:cubicBezTo>
                  <a:pt x="124037" y="40238"/>
                  <a:pt x="129001" y="54439"/>
                  <a:pt x="132146" y="65446"/>
                </a:cubicBezTo>
                <a:cubicBezTo>
                  <a:pt x="141898" y="99578"/>
                  <a:pt x="143758" y="135511"/>
                  <a:pt x="151196" y="170221"/>
                </a:cubicBezTo>
                <a:cubicBezTo>
                  <a:pt x="153300" y="180038"/>
                  <a:pt x="156231" y="189816"/>
                  <a:pt x="160721" y="198796"/>
                </a:cubicBezTo>
                <a:cubicBezTo>
                  <a:pt x="165841" y="209035"/>
                  <a:pt x="173421" y="217846"/>
                  <a:pt x="179771" y="227371"/>
                </a:cubicBezTo>
                <a:cubicBezTo>
                  <a:pt x="186121" y="278171"/>
                  <a:pt x="188781" y="329570"/>
                  <a:pt x="198821" y="379771"/>
                </a:cubicBezTo>
                <a:cubicBezTo>
                  <a:pt x="208346" y="427396"/>
                  <a:pt x="222563" y="474319"/>
                  <a:pt x="227396" y="522646"/>
                </a:cubicBezTo>
                <a:cubicBezTo>
                  <a:pt x="238843" y="637113"/>
                  <a:pt x="231675" y="586422"/>
                  <a:pt x="246446" y="675046"/>
                </a:cubicBezTo>
                <a:cubicBezTo>
                  <a:pt x="243271" y="690921"/>
                  <a:pt x="245901" y="709201"/>
                  <a:pt x="236921" y="722671"/>
                </a:cubicBezTo>
                <a:cubicBezTo>
                  <a:pt x="231352" y="731025"/>
                  <a:pt x="218000" y="729438"/>
                  <a:pt x="208346" y="732196"/>
                </a:cubicBezTo>
                <a:cubicBezTo>
                  <a:pt x="195759" y="735792"/>
                  <a:pt x="182946" y="738546"/>
                  <a:pt x="170246" y="741721"/>
                </a:cubicBezTo>
                <a:cubicBezTo>
                  <a:pt x="151196" y="735371"/>
                  <a:pt x="130124" y="733314"/>
                  <a:pt x="113096" y="722671"/>
                </a:cubicBezTo>
                <a:cubicBezTo>
                  <a:pt x="103388" y="716604"/>
                  <a:pt x="99528" y="704146"/>
                  <a:pt x="94046" y="694096"/>
                </a:cubicBezTo>
                <a:cubicBezTo>
                  <a:pt x="80448" y="669165"/>
                  <a:pt x="64926" y="644837"/>
                  <a:pt x="55946" y="617896"/>
                </a:cubicBezTo>
                <a:lnTo>
                  <a:pt x="27371" y="532171"/>
                </a:lnTo>
                <a:cubicBezTo>
                  <a:pt x="21021" y="490896"/>
                  <a:pt x="9173" y="450098"/>
                  <a:pt x="8321" y="408346"/>
                </a:cubicBezTo>
                <a:cubicBezTo>
                  <a:pt x="5923" y="290853"/>
                  <a:pt x="-9141" y="89258"/>
                  <a:pt x="8321" y="27346"/>
                </a:cubicBezTo>
                <a:close/>
              </a:path>
            </a:pathLst>
          </a:custGeom>
          <a:solidFill>
            <a:schemeClr val="bg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5" name="Picture 84">
            <a:extLst>
              <a:ext uri="{FF2B5EF4-FFF2-40B4-BE49-F238E27FC236}">
                <a16:creationId xmlns:a16="http://schemas.microsoft.com/office/drawing/2014/main" id="{EDE9D09D-489D-4451-8F0E-FBFBE8C8B919}"/>
              </a:ext>
            </a:extLst>
          </p:cNvPr>
          <p:cNvPicPr>
            <a:picLocks noChangeAspect="1"/>
          </p:cNvPicPr>
          <p:nvPr/>
        </p:nvPicPr>
        <p:blipFill rotWithShape="1">
          <a:blip r:embed="rId4"/>
          <a:srcRect l="18686" b="6685"/>
          <a:stretch/>
        </p:blipFill>
        <p:spPr>
          <a:xfrm>
            <a:off x="4590468" y="3021182"/>
            <a:ext cx="3499896" cy="1484808"/>
          </a:xfrm>
          <a:prstGeom prst="rect">
            <a:avLst/>
          </a:prstGeom>
        </p:spPr>
      </p:pic>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latin typeface="+mn-lt"/>
              </a:rPr>
              <a:t>Column Addition</a:t>
            </a:r>
            <a:endParaRPr lang="en-GB" sz="4000" b="1" dirty="0">
              <a:latin typeface="+mn-lt"/>
            </a:endParaRP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extLst>
              <p:ext uri="{D42A27DB-BD31-4B8C-83A1-F6EECF244321}">
                <p14:modId xmlns:p14="http://schemas.microsoft.com/office/powerpoint/2010/main" val="151257020"/>
              </p:ext>
            </p:extLst>
          </p:nvPr>
        </p:nvGraphicFramePr>
        <p:xfrm>
          <a:off x="997955" y="3425951"/>
          <a:ext cx="3592512" cy="2470150"/>
        </p:xfrm>
        <a:graphic>
          <a:graphicData uri="http://schemas.openxmlformats.org/drawingml/2006/table">
            <a:tbl>
              <a:tblPr>
                <a:noFill/>
              </a:tblPr>
              <a:tblGrid>
                <a:gridCol w="1197504">
                  <a:extLst>
                    <a:ext uri="{9D8B030D-6E8A-4147-A177-3AD203B41FA5}">
                      <a16:colId xmlns:a16="http://schemas.microsoft.com/office/drawing/2014/main" val="20000"/>
                    </a:ext>
                  </a:extLst>
                </a:gridCol>
                <a:gridCol w="1197504">
                  <a:extLst>
                    <a:ext uri="{9D8B030D-6E8A-4147-A177-3AD203B41FA5}">
                      <a16:colId xmlns:a16="http://schemas.microsoft.com/office/drawing/2014/main" val="20001"/>
                    </a:ext>
                  </a:extLst>
                </a:gridCol>
                <a:gridCol w="1197504">
                  <a:extLst>
                    <a:ext uri="{9D8B030D-6E8A-4147-A177-3AD203B41FA5}">
                      <a16:colId xmlns:a16="http://schemas.microsoft.com/office/drawing/2014/main" val="20002"/>
                    </a:ext>
                  </a:extLst>
                </a:gridCol>
              </a:tblGrid>
              <a:tr h="457422">
                <a:tc>
                  <a:txBody>
                    <a:bodyPr/>
                    <a:lstStyle/>
                    <a:p>
                      <a:pPr marL="0" lvl="0" indent="0" algn="ctr" rtl="0">
                        <a:spcBef>
                          <a:spcPts val="0"/>
                        </a:spcBef>
                        <a:spcAft>
                          <a:spcPts val="0"/>
                        </a:spcAft>
                        <a:buNone/>
                      </a:pPr>
                      <a:r>
                        <a:rPr lang="en-US" sz="1800" b="1"/>
                        <a:t>100s</a:t>
                      </a:r>
                      <a:endParaRPr sz="1800" b="1"/>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1006364">
                <a:tc>
                  <a:txBody>
                    <a:bodyPr/>
                    <a:lstStyle/>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1006364">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extLst>
              <p:ext uri="{D42A27DB-BD31-4B8C-83A1-F6EECF244321}">
                <p14:modId xmlns:p14="http://schemas.microsoft.com/office/powerpoint/2010/main" val="2471336207"/>
              </p:ext>
            </p:extLst>
          </p:nvPr>
        </p:nvGraphicFramePr>
        <p:xfrm>
          <a:off x="4748026" y="3638336"/>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02" name="TextBox 101">
            <a:extLst>
              <a:ext uri="{FF2B5EF4-FFF2-40B4-BE49-F238E27FC236}">
                <a16:creationId xmlns:a16="http://schemas.microsoft.com/office/drawing/2014/main" id="{F22D0386-03DF-4F86-AAB3-A240C3BC74D1}"/>
              </a:ext>
            </a:extLst>
          </p:cNvPr>
          <p:cNvSpPr txBox="1"/>
          <p:nvPr/>
        </p:nvSpPr>
        <p:spPr>
          <a:xfrm>
            <a:off x="7111353" y="3405141"/>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268 + 382</a:t>
            </a:r>
          </a:p>
        </p:txBody>
      </p:sp>
      <p:pic>
        <p:nvPicPr>
          <p:cNvPr id="77" name="Picture 12" descr="A close up&#10;&#10;Description automatically generated">
            <a:extLst>
              <a:ext uri="{FF2B5EF4-FFF2-40B4-BE49-F238E27FC236}">
                <a16:creationId xmlns:a16="http://schemas.microsoft.com/office/drawing/2014/main" id="{B289F897-D25A-4BDC-9B59-1D34A4BDEF22}"/>
              </a:ext>
            </a:extLst>
          </p:cNvPr>
          <p:cNvPicPr>
            <a:picLocks noChangeAspect="1" noChangeArrowheads="1"/>
          </p:cNvPicPr>
          <p:nvPr/>
        </p:nvPicPr>
        <p:blipFill rotWithShape="1">
          <a:blip r:embed="rId12" cstate="screen">
            <a:extLst>
              <a:ext uri="{28A0092B-C50C-407E-A947-70E740481C1C}">
                <a14:useLocalDpi xmlns:a14="http://schemas.microsoft.com/office/drawing/2010/main"/>
              </a:ext>
            </a:extLst>
          </a:blip>
          <a:srcRect t="1" r="45962" b="16498"/>
          <a:stretch/>
        </p:blipFill>
        <p:spPr bwMode="auto">
          <a:xfrm>
            <a:off x="6651919" y="3827397"/>
            <a:ext cx="1739731" cy="226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9" name="Group 58">
            <a:extLst>
              <a:ext uri="{FF2B5EF4-FFF2-40B4-BE49-F238E27FC236}">
                <a16:creationId xmlns:a16="http://schemas.microsoft.com/office/drawing/2014/main" id="{1344CEA0-D094-447E-88B9-1BD2AD2C386D}"/>
              </a:ext>
            </a:extLst>
          </p:cNvPr>
          <p:cNvGrpSpPr/>
          <p:nvPr/>
        </p:nvGrpSpPr>
        <p:grpSpPr>
          <a:xfrm>
            <a:off x="2248224" y="3963593"/>
            <a:ext cx="369998" cy="307738"/>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980058" y="3942973"/>
            <a:ext cx="446198" cy="307738"/>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65" name="Group 64">
            <a:extLst>
              <a:ext uri="{FF2B5EF4-FFF2-40B4-BE49-F238E27FC236}">
                <a16:creationId xmlns:a16="http://schemas.microsoft.com/office/drawing/2014/main" id="{56A23C9E-1F37-423B-BCD6-122CFFE0D145}"/>
              </a:ext>
            </a:extLst>
          </p:cNvPr>
          <p:cNvGrpSpPr/>
          <p:nvPr/>
        </p:nvGrpSpPr>
        <p:grpSpPr bwMode="auto">
          <a:xfrm>
            <a:off x="3452753" y="3948960"/>
            <a:ext cx="269671" cy="272800"/>
            <a:chOff x="2361864" y="3068569"/>
            <a:chExt cx="269638" cy="273000"/>
          </a:xfrm>
          <a:effectLst>
            <a:outerShdw blurRad="12700" dir="4140000" algn="ctr" rotWithShape="0">
              <a:srgbClr val="000000">
                <a:alpha val="21000"/>
              </a:srgbClr>
            </a:outerShdw>
          </a:effectLst>
        </p:grpSpPr>
        <p:sp>
          <p:nvSpPr>
            <p:cNvPr id="67" name="Oval 66">
              <a:extLst>
                <a:ext uri="{FF2B5EF4-FFF2-40B4-BE49-F238E27FC236}">
                  <a16:creationId xmlns:a16="http://schemas.microsoft.com/office/drawing/2014/main" id="{2B00D7AF-2C8F-42D9-80F3-AA53798E702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8" name="TextBox 67">
              <a:extLst>
                <a:ext uri="{FF2B5EF4-FFF2-40B4-BE49-F238E27FC236}">
                  <a16:creationId xmlns:a16="http://schemas.microsoft.com/office/drawing/2014/main" id="{15FC397C-33D7-40A4-B1AD-C30CA2B1578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3" name="Group 72">
            <a:extLst>
              <a:ext uri="{FF2B5EF4-FFF2-40B4-BE49-F238E27FC236}">
                <a16:creationId xmlns:a16="http://schemas.microsoft.com/office/drawing/2014/main" id="{68F35986-973C-42D1-A2FA-F5B4CFA5627A}"/>
              </a:ext>
            </a:extLst>
          </p:cNvPr>
          <p:cNvGrpSpPr/>
          <p:nvPr/>
        </p:nvGrpSpPr>
        <p:grpSpPr>
          <a:xfrm>
            <a:off x="985535" y="4946150"/>
            <a:ext cx="446198" cy="307738"/>
            <a:chOff x="2279393" y="3052881"/>
            <a:chExt cx="446198" cy="307738"/>
          </a:xfrm>
          <a:effectLst>
            <a:outerShdw blurRad="25400" dir="4140000" algn="ctr" rotWithShape="0">
              <a:srgbClr val="000000">
                <a:alpha val="21000"/>
              </a:srgbClr>
            </a:outerShdw>
          </a:effectLst>
        </p:grpSpPr>
        <p:sp>
          <p:nvSpPr>
            <p:cNvPr id="74" name="Oval 73">
              <a:extLst>
                <a:ext uri="{FF2B5EF4-FFF2-40B4-BE49-F238E27FC236}">
                  <a16:creationId xmlns:a16="http://schemas.microsoft.com/office/drawing/2014/main" id="{90A5B547-4F2C-4621-A8C6-BEEDE6D05A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6" name="TextBox 75">
              <a:extLst>
                <a:ext uri="{FF2B5EF4-FFF2-40B4-BE49-F238E27FC236}">
                  <a16:creationId xmlns:a16="http://schemas.microsoft.com/office/drawing/2014/main" id="{C530F747-8A34-4F65-A4C2-52B8A7E47A3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8" name="Group 77">
            <a:extLst>
              <a:ext uri="{FF2B5EF4-FFF2-40B4-BE49-F238E27FC236}">
                <a16:creationId xmlns:a16="http://schemas.microsoft.com/office/drawing/2014/main" id="{EA1B0817-608A-4FFB-9C52-01BB3E65E501}"/>
              </a:ext>
            </a:extLst>
          </p:cNvPr>
          <p:cNvGrpSpPr/>
          <p:nvPr/>
        </p:nvGrpSpPr>
        <p:grpSpPr>
          <a:xfrm>
            <a:off x="1337394" y="4946150"/>
            <a:ext cx="446198" cy="307738"/>
            <a:chOff x="2279393" y="3052881"/>
            <a:chExt cx="446198" cy="307738"/>
          </a:xfrm>
          <a:effectLst>
            <a:outerShdw blurRad="25400" dir="4140000" algn="ctr" rotWithShape="0">
              <a:srgbClr val="000000">
                <a:alpha val="21000"/>
              </a:srgbClr>
            </a:outerShdw>
          </a:effectLst>
        </p:grpSpPr>
        <p:sp>
          <p:nvSpPr>
            <p:cNvPr id="80" name="Oval 79">
              <a:extLst>
                <a:ext uri="{FF2B5EF4-FFF2-40B4-BE49-F238E27FC236}">
                  <a16:creationId xmlns:a16="http://schemas.microsoft.com/office/drawing/2014/main" id="{217BD078-644D-4A5F-8353-01AB842D9737}"/>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 name="TextBox 81">
              <a:extLst>
                <a:ext uri="{FF2B5EF4-FFF2-40B4-BE49-F238E27FC236}">
                  <a16:creationId xmlns:a16="http://schemas.microsoft.com/office/drawing/2014/main" id="{C129057C-8AD0-4102-827D-89DF65CFAC94}"/>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4" name="Group 83">
            <a:extLst>
              <a:ext uri="{FF2B5EF4-FFF2-40B4-BE49-F238E27FC236}">
                <a16:creationId xmlns:a16="http://schemas.microsoft.com/office/drawing/2014/main" id="{FF526AD8-C3B8-484C-9D52-2F0BEFC6CBD3}"/>
              </a:ext>
            </a:extLst>
          </p:cNvPr>
          <p:cNvGrpSpPr/>
          <p:nvPr/>
        </p:nvGrpSpPr>
        <p:grpSpPr>
          <a:xfrm>
            <a:off x="1694678" y="4946150"/>
            <a:ext cx="446198" cy="307738"/>
            <a:chOff x="2279393" y="3052881"/>
            <a:chExt cx="446198" cy="307738"/>
          </a:xfrm>
          <a:effectLst>
            <a:outerShdw blurRad="25400" dir="4140000" algn="ctr" rotWithShape="0">
              <a:srgbClr val="000000">
                <a:alpha val="21000"/>
              </a:srgbClr>
            </a:outerShdw>
          </a:effectLst>
        </p:grpSpPr>
        <p:sp>
          <p:nvSpPr>
            <p:cNvPr id="86" name="Oval 85">
              <a:extLst>
                <a:ext uri="{FF2B5EF4-FFF2-40B4-BE49-F238E27FC236}">
                  <a16:creationId xmlns:a16="http://schemas.microsoft.com/office/drawing/2014/main" id="{D3145040-5BC8-451C-86DC-C21FBC30F2A2}"/>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7" name="TextBox 86">
              <a:extLst>
                <a:ext uri="{FF2B5EF4-FFF2-40B4-BE49-F238E27FC236}">
                  <a16:creationId xmlns:a16="http://schemas.microsoft.com/office/drawing/2014/main" id="{461E4FEF-1953-4A71-8C52-75FED1F83247}"/>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95001" y="3969334"/>
            <a:ext cx="369998" cy="307738"/>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1" name="Group 90">
            <a:extLst>
              <a:ext uri="{FF2B5EF4-FFF2-40B4-BE49-F238E27FC236}">
                <a16:creationId xmlns:a16="http://schemas.microsoft.com/office/drawing/2014/main" id="{990C3EAA-2BA5-4DCF-943D-C77E58252DB7}"/>
              </a:ext>
            </a:extLst>
          </p:cNvPr>
          <p:cNvGrpSpPr/>
          <p:nvPr/>
        </p:nvGrpSpPr>
        <p:grpSpPr>
          <a:xfrm>
            <a:off x="2239934" y="4314843"/>
            <a:ext cx="369998" cy="307738"/>
            <a:chOff x="2314065" y="3052881"/>
            <a:chExt cx="369998" cy="307738"/>
          </a:xfrm>
          <a:effectLst>
            <a:outerShdw blurRad="12700" dir="4140000" algn="ctr" rotWithShape="0">
              <a:srgbClr val="000000">
                <a:alpha val="21000"/>
              </a:srgbClr>
            </a:outerShdw>
          </a:effectLst>
        </p:grpSpPr>
        <p:sp>
          <p:nvSpPr>
            <p:cNvPr id="92" name="Oval 91">
              <a:extLst>
                <a:ext uri="{FF2B5EF4-FFF2-40B4-BE49-F238E27FC236}">
                  <a16:creationId xmlns:a16="http://schemas.microsoft.com/office/drawing/2014/main" id="{B7FA3553-7D09-4957-A86B-8537CE083315}"/>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TextBox 92">
              <a:extLst>
                <a:ext uri="{FF2B5EF4-FFF2-40B4-BE49-F238E27FC236}">
                  <a16:creationId xmlns:a16="http://schemas.microsoft.com/office/drawing/2014/main" id="{B96A42CE-603B-46BD-BEB2-1F2CE36C500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4" name="Group 93">
            <a:extLst>
              <a:ext uri="{FF2B5EF4-FFF2-40B4-BE49-F238E27FC236}">
                <a16:creationId xmlns:a16="http://schemas.microsoft.com/office/drawing/2014/main" id="{2A68D087-EC6C-4CCF-8FCD-B9FC210E0690}"/>
              </a:ext>
            </a:extLst>
          </p:cNvPr>
          <p:cNvGrpSpPr/>
          <p:nvPr/>
        </p:nvGrpSpPr>
        <p:grpSpPr>
          <a:xfrm>
            <a:off x="2586711" y="4320584"/>
            <a:ext cx="369998" cy="307738"/>
            <a:chOff x="2314065" y="3052881"/>
            <a:chExt cx="369998" cy="307738"/>
          </a:xfrm>
          <a:effectLst>
            <a:outerShdw blurRad="12700" dir="4140000" algn="ctr" rotWithShape="0">
              <a:srgbClr val="000000">
                <a:alpha val="21000"/>
              </a:srgbClr>
            </a:outerShdw>
          </a:effectLst>
        </p:grpSpPr>
        <p:sp>
          <p:nvSpPr>
            <p:cNvPr id="95" name="Oval 94">
              <a:extLst>
                <a:ext uri="{FF2B5EF4-FFF2-40B4-BE49-F238E27FC236}">
                  <a16:creationId xmlns:a16="http://schemas.microsoft.com/office/drawing/2014/main" id="{AB3A4A60-0BE1-40FA-B415-DD02C502FE97}"/>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6" name="TextBox 95">
              <a:extLst>
                <a:ext uri="{FF2B5EF4-FFF2-40B4-BE49-F238E27FC236}">
                  <a16:creationId xmlns:a16="http://schemas.microsoft.com/office/drawing/2014/main" id="{DDC0CDE2-5B4D-49FA-B2D8-0A7CB32B927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7" name="Group 96">
            <a:extLst>
              <a:ext uri="{FF2B5EF4-FFF2-40B4-BE49-F238E27FC236}">
                <a16:creationId xmlns:a16="http://schemas.microsoft.com/office/drawing/2014/main" id="{51C90444-7617-4393-8D0B-A4ED0A5C51F0}"/>
              </a:ext>
            </a:extLst>
          </p:cNvPr>
          <p:cNvGrpSpPr/>
          <p:nvPr/>
        </p:nvGrpSpPr>
        <p:grpSpPr bwMode="auto">
          <a:xfrm>
            <a:off x="3773884" y="3948960"/>
            <a:ext cx="269671" cy="272800"/>
            <a:chOff x="2361864" y="3068569"/>
            <a:chExt cx="269638" cy="273000"/>
          </a:xfrm>
          <a:effectLst>
            <a:outerShdw blurRad="12700" dir="4140000" algn="ctr" rotWithShape="0">
              <a:srgbClr val="000000">
                <a:alpha val="21000"/>
              </a:srgbClr>
            </a:outerShdw>
          </a:effectLst>
        </p:grpSpPr>
        <p:sp>
          <p:nvSpPr>
            <p:cNvPr id="98" name="Oval 97">
              <a:extLst>
                <a:ext uri="{FF2B5EF4-FFF2-40B4-BE49-F238E27FC236}">
                  <a16:creationId xmlns:a16="http://schemas.microsoft.com/office/drawing/2014/main" id="{D06423B2-7914-4D9C-9696-8709A97CF87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9" name="TextBox 98">
              <a:extLst>
                <a:ext uri="{FF2B5EF4-FFF2-40B4-BE49-F238E27FC236}">
                  <a16:creationId xmlns:a16="http://schemas.microsoft.com/office/drawing/2014/main" id="{43F676BD-BF96-4320-81C2-4B95EE59167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0" name="Group 99">
            <a:extLst>
              <a:ext uri="{FF2B5EF4-FFF2-40B4-BE49-F238E27FC236}">
                <a16:creationId xmlns:a16="http://schemas.microsoft.com/office/drawing/2014/main" id="{9947E75E-5677-4C61-A172-6B44F0CD6ED5}"/>
              </a:ext>
            </a:extLst>
          </p:cNvPr>
          <p:cNvGrpSpPr/>
          <p:nvPr/>
        </p:nvGrpSpPr>
        <p:grpSpPr bwMode="auto">
          <a:xfrm>
            <a:off x="4095014" y="3948960"/>
            <a:ext cx="269671" cy="272800"/>
            <a:chOff x="2361864" y="3068569"/>
            <a:chExt cx="269638" cy="273000"/>
          </a:xfrm>
          <a:effectLst>
            <a:outerShdw blurRad="12700" dir="4140000" algn="ctr" rotWithShape="0">
              <a:srgbClr val="000000">
                <a:alpha val="21000"/>
              </a:srgbClr>
            </a:outerShdw>
          </a:effectLst>
        </p:grpSpPr>
        <p:sp>
          <p:nvSpPr>
            <p:cNvPr id="101" name="Oval 100">
              <a:extLst>
                <a:ext uri="{FF2B5EF4-FFF2-40B4-BE49-F238E27FC236}">
                  <a16:creationId xmlns:a16="http://schemas.microsoft.com/office/drawing/2014/main" id="{EF6D8B5A-A91F-4524-BA5E-7467C066A84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3" name="TextBox 102">
              <a:extLst>
                <a:ext uri="{FF2B5EF4-FFF2-40B4-BE49-F238E27FC236}">
                  <a16:creationId xmlns:a16="http://schemas.microsoft.com/office/drawing/2014/main" id="{E4C5A000-C42D-4F1F-AAEA-69B506DEBF9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8" name="Group 117">
            <a:extLst>
              <a:ext uri="{FF2B5EF4-FFF2-40B4-BE49-F238E27FC236}">
                <a16:creationId xmlns:a16="http://schemas.microsoft.com/office/drawing/2014/main" id="{3EAE52F9-FF8B-4853-9DB1-C6984E04DB79}"/>
              </a:ext>
            </a:extLst>
          </p:cNvPr>
          <p:cNvGrpSpPr/>
          <p:nvPr/>
        </p:nvGrpSpPr>
        <p:grpSpPr bwMode="auto">
          <a:xfrm>
            <a:off x="3455165" y="4947004"/>
            <a:ext cx="269671" cy="272800"/>
            <a:chOff x="2361864" y="3068569"/>
            <a:chExt cx="269638" cy="273000"/>
          </a:xfrm>
          <a:effectLst>
            <a:outerShdw blurRad="12700" dir="4140000" algn="ctr" rotWithShape="0">
              <a:srgbClr val="000000">
                <a:alpha val="21000"/>
              </a:srgbClr>
            </a:outerShdw>
          </a:effectLst>
        </p:grpSpPr>
        <p:sp>
          <p:nvSpPr>
            <p:cNvPr id="120" name="Oval 119">
              <a:extLst>
                <a:ext uri="{FF2B5EF4-FFF2-40B4-BE49-F238E27FC236}">
                  <a16:creationId xmlns:a16="http://schemas.microsoft.com/office/drawing/2014/main" id="{486F23C9-CD96-4C9E-BCB7-918640B2163A}"/>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 name="TextBox 121">
              <a:extLst>
                <a:ext uri="{FF2B5EF4-FFF2-40B4-BE49-F238E27FC236}">
                  <a16:creationId xmlns:a16="http://schemas.microsoft.com/office/drawing/2014/main" id="{94E44180-C74E-44FD-83B4-C168F5FC48D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3" name="Group 122">
            <a:extLst>
              <a:ext uri="{FF2B5EF4-FFF2-40B4-BE49-F238E27FC236}">
                <a16:creationId xmlns:a16="http://schemas.microsoft.com/office/drawing/2014/main" id="{0124601C-6E7E-4C5C-A831-2F4248823DDF}"/>
              </a:ext>
            </a:extLst>
          </p:cNvPr>
          <p:cNvGrpSpPr/>
          <p:nvPr/>
        </p:nvGrpSpPr>
        <p:grpSpPr bwMode="auto">
          <a:xfrm>
            <a:off x="3776296" y="4947004"/>
            <a:ext cx="269671" cy="272800"/>
            <a:chOff x="2361864" y="3068569"/>
            <a:chExt cx="269638" cy="273000"/>
          </a:xfrm>
          <a:effectLst>
            <a:outerShdw blurRad="12700" dir="4140000" algn="ctr" rotWithShape="0">
              <a:srgbClr val="000000">
                <a:alpha val="21000"/>
              </a:srgbClr>
            </a:outerShdw>
          </a:effectLst>
        </p:grpSpPr>
        <p:sp>
          <p:nvSpPr>
            <p:cNvPr id="124" name="Oval 123">
              <a:extLst>
                <a:ext uri="{FF2B5EF4-FFF2-40B4-BE49-F238E27FC236}">
                  <a16:creationId xmlns:a16="http://schemas.microsoft.com/office/drawing/2014/main" id="{F6E2D3A0-371A-468A-872F-2E5DA98F2E07}"/>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5" name="TextBox 124">
              <a:extLst>
                <a:ext uri="{FF2B5EF4-FFF2-40B4-BE49-F238E27FC236}">
                  <a16:creationId xmlns:a16="http://schemas.microsoft.com/office/drawing/2014/main" id="{33291EB2-6B1E-4B17-B525-BECB2A9F2A4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69" name="Group 168">
            <a:extLst>
              <a:ext uri="{FF2B5EF4-FFF2-40B4-BE49-F238E27FC236}">
                <a16:creationId xmlns:a16="http://schemas.microsoft.com/office/drawing/2014/main" id="{CAFF4875-A7E9-438A-A0F2-029222A68AE0}"/>
              </a:ext>
            </a:extLst>
          </p:cNvPr>
          <p:cNvGrpSpPr/>
          <p:nvPr/>
        </p:nvGrpSpPr>
        <p:grpSpPr>
          <a:xfrm>
            <a:off x="2248704" y="4909669"/>
            <a:ext cx="369998" cy="307738"/>
            <a:chOff x="2314065" y="3052881"/>
            <a:chExt cx="369998" cy="307738"/>
          </a:xfrm>
          <a:effectLst>
            <a:outerShdw blurRad="12700" dir="4140000" algn="ctr" rotWithShape="0">
              <a:srgbClr val="000000">
                <a:alpha val="21000"/>
              </a:srgbClr>
            </a:outerShdw>
          </a:effectLst>
        </p:grpSpPr>
        <p:sp>
          <p:nvSpPr>
            <p:cNvPr id="170" name="Oval 169">
              <a:extLst>
                <a:ext uri="{FF2B5EF4-FFF2-40B4-BE49-F238E27FC236}">
                  <a16:creationId xmlns:a16="http://schemas.microsoft.com/office/drawing/2014/main" id="{2EBCA057-7386-455A-AFB1-A41F4B4F76D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1" name="TextBox 170">
              <a:extLst>
                <a:ext uri="{FF2B5EF4-FFF2-40B4-BE49-F238E27FC236}">
                  <a16:creationId xmlns:a16="http://schemas.microsoft.com/office/drawing/2014/main" id="{48CD9E89-15A1-46EF-A7D4-FA808ACB43A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2" name="Group 171">
            <a:extLst>
              <a:ext uri="{FF2B5EF4-FFF2-40B4-BE49-F238E27FC236}">
                <a16:creationId xmlns:a16="http://schemas.microsoft.com/office/drawing/2014/main" id="{B57804F0-5608-42EA-92B9-F7CB0C8675A2}"/>
              </a:ext>
            </a:extLst>
          </p:cNvPr>
          <p:cNvGrpSpPr/>
          <p:nvPr/>
        </p:nvGrpSpPr>
        <p:grpSpPr>
          <a:xfrm>
            <a:off x="2593149" y="4909669"/>
            <a:ext cx="369998" cy="307738"/>
            <a:chOff x="2314065" y="3052881"/>
            <a:chExt cx="369998" cy="307738"/>
          </a:xfrm>
          <a:effectLst>
            <a:outerShdw blurRad="12700" dir="4140000" algn="ctr" rotWithShape="0">
              <a:srgbClr val="000000">
                <a:alpha val="21000"/>
              </a:srgbClr>
            </a:outerShdw>
          </a:effectLst>
        </p:grpSpPr>
        <p:sp>
          <p:nvSpPr>
            <p:cNvPr id="173" name="Oval 172">
              <a:extLst>
                <a:ext uri="{FF2B5EF4-FFF2-40B4-BE49-F238E27FC236}">
                  <a16:creationId xmlns:a16="http://schemas.microsoft.com/office/drawing/2014/main" id="{3817E494-2FFF-48FE-866E-55F3CD5E3186}"/>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 name="TextBox 173">
              <a:extLst>
                <a:ext uri="{FF2B5EF4-FFF2-40B4-BE49-F238E27FC236}">
                  <a16:creationId xmlns:a16="http://schemas.microsoft.com/office/drawing/2014/main" id="{60335CC1-91C6-4B0F-B92D-ED193BCABC5A}"/>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5" name="Group 174">
            <a:extLst>
              <a:ext uri="{FF2B5EF4-FFF2-40B4-BE49-F238E27FC236}">
                <a16:creationId xmlns:a16="http://schemas.microsoft.com/office/drawing/2014/main" id="{8CA9CFAE-1E16-4AC6-821F-70E446D8A7B5}"/>
              </a:ext>
            </a:extLst>
          </p:cNvPr>
          <p:cNvGrpSpPr/>
          <p:nvPr/>
        </p:nvGrpSpPr>
        <p:grpSpPr>
          <a:xfrm>
            <a:off x="2937595" y="4909669"/>
            <a:ext cx="369998" cy="307738"/>
            <a:chOff x="2314065" y="3052881"/>
            <a:chExt cx="369998" cy="307738"/>
          </a:xfrm>
          <a:effectLst>
            <a:outerShdw blurRad="12700" dir="4140000" algn="ctr" rotWithShape="0">
              <a:srgbClr val="000000">
                <a:alpha val="21000"/>
              </a:srgbClr>
            </a:outerShdw>
          </a:effectLst>
        </p:grpSpPr>
        <p:sp>
          <p:nvSpPr>
            <p:cNvPr id="176" name="Oval 175">
              <a:extLst>
                <a:ext uri="{FF2B5EF4-FFF2-40B4-BE49-F238E27FC236}">
                  <a16:creationId xmlns:a16="http://schemas.microsoft.com/office/drawing/2014/main" id="{F756E483-1576-43B8-ABFC-50066668156A}"/>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7" name="TextBox 176">
              <a:extLst>
                <a:ext uri="{FF2B5EF4-FFF2-40B4-BE49-F238E27FC236}">
                  <a16:creationId xmlns:a16="http://schemas.microsoft.com/office/drawing/2014/main" id="{7DB2A1BB-4791-4024-9B30-C94106F2B815}"/>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5" name="TextBox 4">
            <a:extLst>
              <a:ext uri="{FF2B5EF4-FFF2-40B4-BE49-F238E27FC236}">
                <a16:creationId xmlns:a16="http://schemas.microsoft.com/office/drawing/2014/main" id="{2E35B026-DF76-4678-87FD-DC63AE055B4C}"/>
              </a:ext>
            </a:extLst>
          </p:cNvPr>
          <p:cNvSpPr txBox="1"/>
          <p:nvPr/>
        </p:nvSpPr>
        <p:spPr>
          <a:xfrm>
            <a:off x="5292508" y="4030968"/>
            <a:ext cx="355107" cy="400110"/>
          </a:xfrm>
          <a:prstGeom prst="rect">
            <a:avLst/>
          </a:prstGeom>
          <a:noFill/>
        </p:spPr>
        <p:txBody>
          <a:bodyPr wrap="square" rtlCol="0">
            <a:spAutoFit/>
          </a:bodyPr>
          <a:lstStyle/>
          <a:p>
            <a:pPr algn="ctr"/>
            <a:r>
              <a:rPr lang="en-GB" sz="2000" dirty="0">
                <a:solidFill>
                  <a:srgbClr val="32B3A2"/>
                </a:solidFill>
              </a:rPr>
              <a:t>2</a:t>
            </a:r>
          </a:p>
        </p:txBody>
      </p:sp>
      <p:sp>
        <p:nvSpPr>
          <p:cNvPr id="179" name="TextBox 178">
            <a:extLst>
              <a:ext uri="{FF2B5EF4-FFF2-40B4-BE49-F238E27FC236}">
                <a16:creationId xmlns:a16="http://schemas.microsoft.com/office/drawing/2014/main" id="{E561BA55-A806-481F-9228-2CC3DCDEA243}"/>
              </a:ext>
            </a:extLst>
          </p:cNvPr>
          <p:cNvSpPr txBox="1"/>
          <p:nvPr/>
        </p:nvSpPr>
        <p:spPr>
          <a:xfrm>
            <a:off x="5292508" y="4418441"/>
            <a:ext cx="355107" cy="400110"/>
          </a:xfrm>
          <a:prstGeom prst="rect">
            <a:avLst/>
          </a:prstGeom>
          <a:noFill/>
        </p:spPr>
        <p:txBody>
          <a:bodyPr wrap="square" rtlCol="0">
            <a:spAutoFit/>
          </a:bodyPr>
          <a:lstStyle/>
          <a:p>
            <a:pPr algn="ctr"/>
            <a:r>
              <a:rPr lang="en-GB" sz="2000" dirty="0">
                <a:solidFill>
                  <a:srgbClr val="32B3A2"/>
                </a:solidFill>
              </a:rPr>
              <a:t>3</a:t>
            </a:r>
          </a:p>
        </p:txBody>
      </p:sp>
      <p:sp>
        <p:nvSpPr>
          <p:cNvPr id="180" name="TextBox 179">
            <a:extLst>
              <a:ext uri="{FF2B5EF4-FFF2-40B4-BE49-F238E27FC236}">
                <a16:creationId xmlns:a16="http://schemas.microsoft.com/office/drawing/2014/main" id="{16A28517-B63A-49A6-B2B6-92A2F152E1E0}"/>
              </a:ext>
            </a:extLst>
          </p:cNvPr>
          <p:cNvSpPr txBox="1"/>
          <p:nvPr/>
        </p:nvSpPr>
        <p:spPr>
          <a:xfrm>
            <a:off x="5773743" y="4018331"/>
            <a:ext cx="355107" cy="400110"/>
          </a:xfrm>
          <a:prstGeom prst="rect">
            <a:avLst/>
          </a:prstGeom>
          <a:noFill/>
        </p:spPr>
        <p:txBody>
          <a:bodyPr wrap="square" rtlCol="0">
            <a:spAutoFit/>
          </a:bodyPr>
          <a:lstStyle/>
          <a:p>
            <a:pPr algn="ctr"/>
            <a:r>
              <a:rPr lang="en-GB" sz="2000" dirty="0">
                <a:solidFill>
                  <a:srgbClr val="F9B000"/>
                </a:solidFill>
              </a:rPr>
              <a:t>6</a:t>
            </a:r>
          </a:p>
        </p:txBody>
      </p:sp>
      <p:sp>
        <p:nvSpPr>
          <p:cNvPr id="181" name="TextBox 180">
            <a:extLst>
              <a:ext uri="{FF2B5EF4-FFF2-40B4-BE49-F238E27FC236}">
                <a16:creationId xmlns:a16="http://schemas.microsoft.com/office/drawing/2014/main" id="{7D983B6B-EE0E-44E1-8CCC-D3CA148B9D7D}"/>
              </a:ext>
            </a:extLst>
          </p:cNvPr>
          <p:cNvSpPr txBox="1"/>
          <p:nvPr/>
        </p:nvSpPr>
        <p:spPr>
          <a:xfrm>
            <a:off x="5773743" y="4405804"/>
            <a:ext cx="355107" cy="400110"/>
          </a:xfrm>
          <a:prstGeom prst="rect">
            <a:avLst/>
          </a:prstGeom>
          <a:noFill/>
        </p:spPr>
        <p:txBody>
          <a:bodyPr wrap="square" rtlCol="0">
            <a:spAutoFit/>
          </a:bodyPr>
          <a:lstStyle/>
          <a:p>
            <a:pPr algn="ctr"/>
            <a:r>
              <a:rPr lang="en-GB" sz="2000" dirty="0">
                <a:solidFill>
                  <a:srgbClr val="F9B000"/>
                </a:solidFill>
              </a:rPr>
              <a:t>8</a:t>
            </a:r>
          </a:p>
        </p:txBody>
      </p:sp>
      <p:sp>
        <p:nvSpPr>
          <p:cNvPr id="182" name="TextBox 181">
            <a:extLst>
              <a:ext uri="{FF2B5EF4-FFF2-40B4-BE49-F238E27FC236}">
                <a16:creationId xmlns:a16="http://schemas.microsoft.com/office/drawing/2014/main" id="{938A61B5-84D8-4ADA-BC16-CFC9B521D2DE}"/>
              </a:ext>
            </a:extLst>
          </p:cNvPr>
          <p:cNvSpPr txBox="1"/>
          <p:nvPr/>
        </p:nvSpPr>
        <p:spPr>
          <a:xfrm>
            <a:off x="6246100" y="4043605"/>
            <a:ext cx="355107" cy="400110"/>
          </a:xfrm>
          <a:prstGeom prst="rect">
            <a:avLst/>
          </a:prstGeom>
          <a:noFill/>
        </p:spPr>
        <p:txBody>
          <a:bodyPr wrap="square" rtlCol="0">
            <a:spAutoFit/>
          </a:bodyPr>
          <a:lstStyle/>
          <a:p>
            <a:pPr algn="ctr"/>
            <a:r>
              <a:rPr lang="en-GB" sz="2000" dirty="0">
                <a:solidFill>
                  <a:srgbClr val="E61F67"/>
                </a:solidFill>
              </a:rPr>
              <a:t>8</a:t>
            </a:r>
          </a:p>
        </p:txBody>
      </p:sp>
      <p:sp>
        <p:nvSpPr>
          <p:cNvPr id="183" name="TextBox 182">
            <a:extLst>
              <a:ext uri="{FF2B5EF4-FFF2-40B4-BE49-F238E27FC236}">
                <a16:creationId xmlns:a16="http://schemas.microsoft.com/office/drawing/2014/main" id="{299ACD4E-31FD-441C-B240-651B20EA6377}"/>
              </a:ext>
            </a:extLst>
          </p:cNvPr>
          <p:cNvSpPr txBox="1"/>
          <p:nvPr/>
        </p:nvSpPr>
        <p:spPr>
          <a:xfrm>
            <a:off x="6246100" y="4431078"/>
            <a:ext cx="355107" cy="400110"/>
          </a:xfrm>
          <a:prstGeom prst="rect">
            <a:avLst/>
          </a:prstGeom>
          <a:noFill/>
        </p:spPr>
        <p:txBody>
          <a:bodyPr wrap="square" rtlCol="0">
            <a:spAutoFit/>
          </a:bodyPr>
          <a:lstStyle/>
          <a:p>
            <a:pPr algn="ctr"/>
            <a:r>
              <a:rPr lang="en-GB" sz="2000" dirty="0">
                <a:solidFill>
                  <a:srgbClr val="E61F67"/>
                </a:solidFill>
              </a:rPr>
              <a:t>2</a:t>
            </a:r>
          </a:p>
        </p:txBody>
      </p:sp>
      <p:grpSp>
        <p:nvGrpSpPr>
          <p:cNvPr id="111" name="Group 110">
            <a:extLst>
              <a:ext uri="{FF2B5EF4-FFF2-40B4-BE49-F238E27FC236}">
                <a16:creationId xmlns:a16="http://schemas.microsoft.com/office/drawing/2014/main" id="{E01E0CBB-6653-45C6-8FD6-21CF5285E674}"/>
              </a:ext>
            </a:extLst>
          </p:cNvPr>
          <p:cNvGrpSpPr/>
          <p:nvPr/>
        </p:nvGrpSpPr>
        <p:grpSpPr>
          <a:xfrm>
            <a:off x="2957904" y="3977271"/>
            <a:ext cx="369998" cy="307738"/>
            <a:chOff x="2314065" y="3052881"/>
            <a:chExt cx="369998" cy="307738"/>
          </a:xfrm>
          <a:effectLst>
            <a:outerShdw blurRad="12700" dir="4140000" algn="ctr" rotWithShape="0">
              <a:srgbClr val="000000">
                <a:alpha val="21000"/>
              </a:srgbClr>
            </a:outerShdw>
          </a:effectLst>
        </p:grpSpPr>
        <p:sp>
          <p:nvSpPr>
            <p:cNvPr id="113" name="Oval 112">
              <a:extLst>
                <a:ext uri="{FF2B5EF4-FFF2-40B4-BE49-F238E27FC236}">
                  <a16:creationId xmlns:a16="http://schemas.microsoft.com/office/drawing/2014/main" id="{FC35FA30-8A1B-4262-B134-70AF52533D9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5" name="TextBox 114">
              <a:extLst>
                <a:ext uri="{FF2B5EF4-FFF2-40B4-BE49-F238E27FC236}">
                  <a16:creationId xmlns:a16="http://schemas.microsoft.com/office/drawing/2014/main" id="{68D3536B-872B-4178-B2E1-A6EC7070CE0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17" name="Group 116">
            <a:extLst>
              <a:ext uri="{FF2B5EF4-FFF2-40B4-BE49-F238E27FC236}">
                <a16:creationId xmlns:a16="http://schemas.microsoft.com/office/drawing/2014/main" id="{1E6E5A77-F7FF-41EB-AF3A-A3B5EA239BEA}"/>
              </a:ext>
            </a:extLst>
          </p:cNvPr>
          <p:cNvGrpSpPr/>
          <p:nvPr/>
        </p:nvGrpSpPr>
        <p:grpSpPr>
          <a:xfrm>
            <a:off x="2258905" y="5244689"/>
            <a:ext cx="369998" cy="307738"/>
            <a:chOff x="2314065" y="3052881"/>
            <a:chExt cx="369998" cy="307738"/>
          </a:xfrm>
          <a:effectLst>
            <a:outerShdw blurRad="12700" dir="4140000" algn="ctr" rotWithShape="0">
              <a:srgbClr val="000000">
                <a:alpha val="21000"/>
              </a:srgbClr>
            </a:outerShdw>
          </a:effectLst>
        </p:grpSpPr>
        <p:sp>
          <p:nvSpPr>
            <p:cNvPr id="119" name="Oval 118">
              <a:extLst>
                <a:ext uri="{FF2B5EF4-FFF2-40B4-BE49-F238E27FC236}">
                  <a16:creationId xmlns:a16="http://schemas.microsoft.com/office/drawing/2014/main" id="{D4F2A784-F09D-48F9-A9E6-FB9FC898A72D}"/>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1" name="TextBox 120">
              <a:extLst>
                <a:ext uri="{FF2B5EF4-FFF2-40B4-BE49-F238E27FC236}">
                  <a16:creationId xmlns:a16="http://schemas.microsoft.com/office/drawing/2014/main" id="{3E679230-A0D1-4BD7-875F-D9764D7FB958}"/>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1" name="Group 130">
            <a:extLst>
              <a:ext uri="{FF2B5EF4-FFF2-40B4-BE49-F238E27FC236}">
                <a16:creationId xmlns:a16="http://schemas.microsoft.com/office/drawing/2014/main" id="{F512660F-E93B-4A5C-A225-42560E1E0307}"/>
              </a:ext>
            </a:extLst>
          </p:cNvPr>
          <p:cNvGrpSpPr/>
          <p:nvPr/>
        </p:nvGrpSpPr>
        <p:grpSpPr>
          <a:xfrm>
            <a:off x="2603350" y="5244689"/>
            <a:ext cx="369998" cy="307738"/>
            <a:chOff x="2314065" y="3052881"/>
            <a:chExt cx="369998" cy="307738"/>
          </a:xfrm>
          <a:effectLst>
            <a:outerShdw blurRad="12700" dir="4140000" algn="ctr" rotWithShape="0">
              <a:srgbClr val="000000">
                <a:alpha val="21000"/>
              </a:srgbClr>
            </a:outerShdw>
          </a:effectLst>
        </p:grpSpPr>
        <p:sp>
          <p:nvSpPr>
            <p:cNvPr id="132" name="Oval 131">
              <a:extLst>
                <a:ext uri="{FF2B5EF4-FFF2-40B4-BE49-F238E27FC236}">
                  <a16:creationId xmlns:a16="http://schemas.microsoft.com/office/drawing/2014/main" id="{CD0D4049-23E5-4203-BA24-321529B5BDB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3" name="TextBox 132">
              <a:extLst>
                <a:ext uri="{FF2B5EF4-FFF2-40B4-BE49-F238E27FC236}">
                  <a16:creationId xmlns:a16="http://schemas.microsoft.com/office/drawing/2014/main" id="{35A6F15A-E9C2-4204-A29E-C00E5852408B}"/>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4" name="Group 133">
            <a:extLst>
              <a:ext uri="{FF2B5EF4-FFF2-40B4-BE49-F238E27FC236}">
                <a16:creationId xmlns:a16="http://schemas.microsoft.com/office/drawing/2014/main" id="{2DDDC1DF-E245-402B-85DF-9055F39DC3F6}"/>
              </a:ext>
            </a:extLst>
          </p:cNvPr>
          <p:cNvGrpSpPr/>
          <p:nvPr/>
        </p:nvGrpSpPr>
        <p:grpSpPr>
          <a:xfrm>
            <a:off x="2947796" y="5244689"/>
            <a:ext cx="369998" cy="307738"/>
            <a:chOff x="2314065" y="3052881"/>
            <a:chExt cx="369998" cy="307738"/>
          </a:xfrm>
          <a:effectLst>
            <a:outerShdw blurRad="12700" dir="4140000" algn="ctr" rotWithShape="0">
              <a:srgbClr val="000000">
                <a:alpha val="21000"/>
              </a:srgbClr>
            </a:outerShdw>
          </a:effectLst>
        </p:grpSpPr>
        <p:sp>
          <p:nvSpPr>
            <p:cNvPr id="135" name="Oval 134">
              <a:extLst>
                <a:ext uri="{FF2B5EF4-FFF2-40B4-BE49-F238E27FC236}">
                  <a16:creationId xmlns:a16="http://schemas.microsoft.com/office/drawing/2014/main" id="{3DCEBD31-EC51-462C-A249-58D34C4BDB1E}"/>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6" name="TextBox 135">
              <a:extLst>
                <a:ext uri="{FF2B5EF4-FFF2-40B4-BE49-F238E27FC236}">
                  <a16:creationId xmlns:a16="http://schemas.microsoft.com/office/drawing/2014/main" id="{5651E1E8-2D67-4FEC-B406-ADB773D69D1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7" name="Group 136">
            <a:extLst>
              <a:ext uri="{FF2B5EF4-FFF2-40B4-BE49-F238E27FC236}">
                <a16:creationId xmlns:a16="http://schemas.microsoft.com/office/drawing/2014/main" id="{91935760-F1C6-47C6-AA2E-A8E49FDDD3A7}"/>
              </a:ext>
            </a:extLst>
          </p:cNvPr>
          <p:cNvGrpSpPr/>
          <p:nvPr/>
        </p:nvGrpSpPr>
        <p:grpSpPr>
          <a:xfrm>
            <a:off x="2256397" y="5568020"/>
            <a:ext cx="369998" cy="307738"/>
            <a:chOff x="2314065" y="3052881"/>
            <a:chExt cx="369998" cy="307738"/>
          </a:xfrm>
          <a:effectLst>
            <a:outerShdw blurRad="12700" dir="4140000" algn="ctr" rotWithShape="0">
              <a:srgbClr val="000000">
                <a:alpha val="21000"/>
              </a:srgbClr>
            </a:outerShdw>
          </a:effectLst>
        </p:grpSpPr>
        <p:sp>
          <p:nvSpPr>
            <p:cNvPr id="138" name="Oval 137">
              <a:extLst>
                <a:ext uri="{FF2B5EF4-FFF2-40B4-BE49-F238E27FC236}">
                  <a16:creationId xmlns:a16="http://schemas.microsoft.com/office/drawing/2014/main" id="{D32C107B-728F-46B9-B293-58DDCC30157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9" name="TextBox 138">
              <a:extLst>
                <a:ext uri="{FF2B5EF4-FFF2-40B4-BE49-F238E27FC236}">
                  <a16:creationId xmlns:a16="http://schemas.microsoft.com/office/drawing/2014/main" id="{E93403AB-12DF-4856-B7C0-AB8D7800BFD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04" name="Group 103">
            <a:extLst>
              <a:ext uri="{FF2B5EF4-FFF2-40B4-BE49-F238E27FC236}">
                <a16:creationId xmlns:a16="http://schemas.microsoft.com/office/drawing/2014/main" id="{9497134D-A8E4-4ACD-BF52-67326185A44C}"/>
              </a:ext>
            </a:extLst>
          </p:cNvPr>
          <p:cNvGrpSpPr/>
          <p:nvPr/>
        </p:nvGrpSpPr>
        <p:grpSpPr>
          <a:xfrm>
            <a:off x="1340337" y="3942360"/>
            <a:ext cx="446198" cy="307738"/>
            <a:chOff x="2279393" y="3052881"/>
            <a:chExt cx="446198" cy="307738"/>
          </a:xfrm>
          <a:effectLst>
            <a:outerShdw blurRad="25400" dir="4140000" algn="ctr" rotWithShape="0">
              <a:srgbClr val="000000">
                <a:alpha val="21000"/>
              </a:srgbClr>
            </a:outerShdw>
          </a:effectLst>
        </p:grpSpPr>
        <p:sp>
          <p:nvSpPr>
            <p:cNvPr id="105" name="Oval 104">
              <a:extLst>
                <a:ext uri="{FF2B5EF4-FFF2-40B4-BE49-F238E27FC236}">
                  <a16:creationId xmlns:a16="http://schemas.microsoft.com/office/drawing/2014/main" id="{00C95A5B-012B-40CC-BB3C-051D8714D5D3}"/>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6" name="TextBox 105">
              <a:extLst>
                <a:ext uri="{FF2B5EF4-FFF2-40B4-BE49-F238E27FC236}">
                  <a16:creationId xmlns:a16="http://schemas.microsoft.com/office/drawing/2014/main" id="{8D171476-7D28-48A9-8C54-56B387A3D385}"/>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07" name="Group 106">
            <a:extLst>
              <a:ext uri="{FF2B5EF4-FFF2-40B4-BE49-F238E27FC236}">
                <a16:creationId xmlns:a16="http://schemas.microsoft.com/office/drawing/2014/main" id="{43258474-CE08-4CF7-A662-6A9D0F1394F6}"/>
              </a:ext>
            </a:extLst>
          </p:cNvPr>
          <p:cNvGrpSpPr/>
          <p:nvPr/>
        </p:nvGrpSpPr>
        <p:grpSpPr>
          <a:xfrm>
            <a:off x="2927968" y="4323395"/>
            <a:ext cx="369998" cy="307738"/>
            <a:chOff x="2314065" y="3052881"/>
            <a:chExt cx="369998" cy="307738"/>
          </a:xfrm>
          <a:effectLst>
            <a:outerShdw blurRad="12700" dir="4140000" algn="ctr" rotWithShape="0">
              <a:srgbClr val="000000">
                <a:alpha val="21000"/>
              </a:srgbClr>
            </a:outerShdw>
          </a:effectLst>
        </p:grpSpPr>
        <p:sp>
          <p:nvSpPr>
            <p:cNvPr id="112" name="Oval 111">
              <a:extLst>
                <a:ext uri="{FF2B5EF4-FFF2-40B4-BE49-F238E27FC236}">
                  <a16:creationId xmlns:a16="http://schemas.microsoft.com/office/drawing/2014/main" id="{F2763590-7897-45FB-AA6C-89C35270B7D7}"/>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4" name="TextBox 113">
              <a:extLst>
                <a:ext uri="{FF2B5EF4-FFF2-40B4-BE49-F238E27FC236}">
                  <a16:creationId xmlns:a16="http://schemas.microsoft.com/office/drawing/2014/main" id="{5030E381-89C5-47E5-9A89-2A14CA698EFC}"/>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16" name="Group 115">
            <a:extLst>
              <a:ext uri="{FF2B5EF4-FFF2-40B4-BE49-F238E27FC236}">
                <a16:creationId xmlns:a16="http://schemas.microsoft.com/office/drawing/2014/main" id="{644C47D3-F8F1-4B27-9926-2EA0C7A9EF43}"/>
              </a:ext>
            </a:extLst>
          </p:cNvPr>
          <p:cNvGrpSpPr/>
          <p:nvPr/>
        </p:nvGrpSpPr>
        <p:grpSpPr>
          <a:xfrm>
            <a:off x="2603257" y="5569593"/>
            <a:ext cx="369998" cy="307738"/>
            <a:chOff x="2314065" y="3052881"/>
            <a:chExt cx="369998" cy="307738"/>
          </a:xfrm>
          <a:effectLst>
            <a:outerShdw blurRad="12700" dir="4140000" algn="ctr" rotWithShape="0">
              <a:srgbClr val="000000">
                <a:alpha val="21000"/>
              </a:srgbClr>
            </a:outerShdw>
          </a:effectLst>
        </p:grpSpPr>
        <p:sp>
          <p:nvSpPr>
            <p:cNvPr id="140" name="Oval 139">
              <a:extLst>
                <a:ext uri="{FF2B5EF4-FFF2-40B4-BE49-F238E27FC236}">
                  <a16:creationId xmlns:a16="http://schemas.microsoft.com/office/drawing/2014/main" id="{C2DFAF04-4075-4911-8502-FD03B7E961DF}"/>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1" name="TextBox 140">
              <a:extLst>
                <a:ext uri="{FF2B5EF4-FFF2-40B4-BE49-F238E27FC236}">
                  <a16:creationId xmlns:a16="http://schemas.microsoft.com/office/drawing/2014/main" id="{73D13829-C34F-44D8-A3C1-8773090D9FDF}"/>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2" name="Group 141">
            <a:extLst>
              <a:ext uri="{FF2B5EF4-FFF2-40B4-BE49-F238E27FC236}">
                <a16:creationId xmlns:a16="http://schemas.microsoft.com/office/drawing/2014/main" id="{803942DB-32B0-4FC6-BBEF-A24E23F04523}"/>
              </a:ext>
            </a:extLst>
          </p:cNvPr>
          <p:cNvGrpSpPr/>
          <p:nvPr/>
        </p:nvGrpSpPr>
        <p:grpSpPr bwMode="auto">
          <a:xfrm>
            <a:off x="3455165" y="4256585"/>
            <a:ext cx="269671" cy="272800"/>
            <a:chOff x="2361864" y="3068569"/>
            <a:chExt cx="269638" cy="273000"/>
          </a:xfrm>
          <a:effectLst>
            <a:outerShdw blurRad="12700" dir="4140000" algn="ctr" rotWithShape="0">
              <a:srgbClr val="000000">
                <a:alpha val="21000"/>
              </a:srgbClr>
            </a:outerShdw>
          </a:effectLst>
        </p:grpSpPr>
        <p:sp>
          <p:nvSpPr>
            <p:cNvPr id="143" name="Oval 142">
              <a:extLst>
                <a:ext uri="{FF2B5EF4-FFF2-40B4-BE49-F238E27FC236}">
                  <a16:creationId xmlns:a16="http://schemas.microsoft.com/office/drawing/2014/main" id="{2C718D5C-1D94-487F-8B9F-EA8C49839FE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4" name="TextBox 143">
              <a:extLst>
                <a:ext uri="{FF2B5EF4-FFF2-40B4-BE49-F238E27FC236}">
                  <a16:creationId xmlns:a16="http://schemas.microsoft.com/office/drawing/2014/main" id="{C22CD011-1EC6-4EC0-86B6-2DB10C044CD0}"/>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45" name="Group 144">
            <a:extLst>
              <a:ext uri="{FF2B5EF4-FFF2-40B4-BE49-F238E27FC236}">
                <a16:creationId xmlns:a16="http://schemas.microsoft.com/office/drawing/2014/main" id="{7AD87ACB-3843-45AB-B063-3F14E515E733}"/>
              </a:ext>
            </a:extLst>
          </p:cNvPr>
          <p:cNvGrpSpPr/>
          <p:nvPr/>
        </p:nvGrpSpPr>
        <p:grpSpPr bwMode="auto">
          <a:xfrm>
            <a:off x="3776296" y="4256585"/>
            <a:ext cx="269671" cy="272800"/>
            <a:chOff x="2361864" y="3068569"/>
            <a:chExt cx="269638" cy="273000"/>
          </a:xfrm>
          <a:effectLst>
            <a:outerShdw blurRad="12700" dir="4140000" algn="ctr" rotWithShape="0">
              <a:srgbClr val="000000">
                <a:alpha val="21000"/>
              </a:srgbClr>
            </a:outerShdw>
          </a:effectLst>
        </p:grpSpPr>
        <p:sp>
          <p:nvSpPr>
            <p:cNvPr id="146" name="Oval 145">
              <a:extLst>
                <a:ext uri="{FF2B5EF4-FFF2-40B4-BE49-F238E27FC236}">
                  <a16:creationId xmlns:a16="http://schemas.microsoft.com/office/drawing/2014/main" id="{F5F28042-1F56-4489-B921-25F360627464}"/>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7" name="TextBox 146">
              <a:extLst>
                <a:ext uri="{FF2B5EF4-FFF2-40B4-BE49-F238E27FC236}">
                  <a16:creationId xmlns:a16="http://schemas.microsoft.com/office/drawing/2014/main" id="{D9578B8C-515B-45B4-8ACB-2C0D60069C78}"/>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48" name="Group 147">
            <a:extLst>
              <a:ext uri="{FF2B5EF4-FFF2-40B4-BE49-F238E27FC236}">
                <a16:creationId xmlns:a16="http://schemas.microsoft.com/office/drawing/2014/main" id="{1953BFE3-84EE-47E6-8F68-60D4C6EBC13A}"/>
              </a:ext>
            </a:extLst>
          </p:cNvPr>
          <p:cNvGrpSpPr/>
          <p:nvPr/>
        </p:nvGrpSpPr>
        <p:grpSpPr bwMode="auto">
          <a:xfrm>
            <a:off x="4097426" y="4256585"/>
            <a:ext cx="269671" cy="272800"/>
            <a:chOff x="2361864" y="3068569"/>
            <a:chExt cx="269638" cy="273000"/>
          </a:xfrm>
          <a:effectLst>
            <a:outerShdw blurRad="12700" dir="4140000" algn="ctr" rotWithShape="0">
              <a:srgbClr val="000000">
                <a:alpha val="21000"/>
              </a:srgbClr>
            </a:outerShdw>
          </a:effectLst>
        </p:grpSpPr>
        <p:sp>
          <p:nvSpPr>
            <p:cNvPr id="149" name="Oval 148">
              <a:extLst>
                <a:ext uri="{FF2B5EF4-FFF2-40B4-BE49-F238E27FC236}">
                  <a16:creationId xmlns:a16="http://schemas.microsoft.com/office/drawing/2014/main" id="{C4449CBA-7E5C-4B09-AED2-7E64113F5B66}"/>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0" name="TextBox 149">
              <a:extLst>
                <a:ext uri="{FF2B5EF4-FFF2-40B4-BE49-F238E27FC236}">
                  <a16:creationId xmlns:a16="http://schemas.microsoft.com/office/drawing/2014/main" id="{9A222C6A-A76F-43CA-9254-1D721B6B4EE7}"/>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53" name="Group 152">
            <a:extLst>
              <a:ext uri="{FF2B5EF4-FFF2-40B4-BE49-F238E27FC236}">
                <a16:creationId xmlns:a16="http://schemas.microsoft.com/office/drawing/2014/main" id="{C6E40A28-AB98-4D1D-922D-A713E2B539C2}"/>
              </a:ext>
            </a:extLst>
          </p:cNvPr>
          <p:cNvGrpSpPr/>
          <p:nvPr/>
        </p:nvGrpSpPr>
        <p:grpSpPr bwMode="auto">
          <a:xfrm>
            <a:off x="3452753" y="4557507"/>
            <a:ext cx="269671" cy="272800"/>
            <a:chOff x="2361864" y="3068569"/>
            <a:chExt cx="269638" cy="273000"/>
          </a:xfrm>
          <a:effectLst>
            <a:outerShdw blurRad="12700" dir="4140000" algn="ctr" rotWithShape="0">
              <a:srgbClr val="000000">
                <a:alpha val="21000"/>
              </a:srgbClr>
            </a:outerShdw>
          </a:effectLst>
        </p:grpSpPr>
        <p:sp>
          <p:nvSpPr>
            <p:cNvPr id="154" name="Oval 153">
              <a:extLst>
                <a:ext uri="{FF2B5EF4-FFF2-40B4-BE49-F238E27FC236}">
                  <a16:creationId xmlns:a16="http://schemas.microsoft.com/office/drawing/2014/main" id="{6E7C0B34-8481-4485-989B-13C80F4B3BC8}"/>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7" name="TextBox 156">
              <a:extLst>
                <a:ext uri="{FF2B5EF4-FFF2-40B4-BE49-F238E27FC236}">
                  <a16:creationId xmlns:a16="http://schemas.microsoft.com/office/drawing/2014/main" id="{440E931B-20E0-44A1-B016-1DE2C5700943}"/>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58" name="Group 157">
            <a:extLst>
              <a:ext uri="{FF2B5EF4-FFF2-40B4-BE49-F238E27FC236}">
                <a16:creationId xmlns:a16="http://schemas.microsoft.com/office/drawing/2014/main" id="{6A8FEBD3-05E4-4919-92C3-48F73B0FF187}"/>
              </a:ext>
            </a:extLst>
          </p:cNvPr>
          <p:cNvGrpSpPr/>
          <p:nvPr/>
        </p:nvGrpSpPr>
        <p:grpSpPr bwMode="auto">
          <a:xfrm>
            <a:off x="3773884" y="4557507"/>
            <a:ext cx="269671" cy="272800"/>
            <a:chOff x="2361864" y="3068569"/>
            <a:chExt cx="269638" cy="273000"/>
          </a:xfrm>
          <a:effectLst>
            <a:outerShdw blurRad="12700" dir="4140000" algn="ctr" rotWithShape="0">
              <a:srgbClr val="000000">
                <a:alpha val="21000"/>
              </a:srgbClr>
            </a:outerShdw>
          </a:effectLst>
        </p:grpSpPr>
        <p:sp>
          <p:nvSpPr>
            <p:cNvPr id="159" name="Oval 158">
              <a:extLst>
                <a:ext uri="{FF2B5EF4-FFF2-40B4-BE49-F238E27FC236}">
                  <a16:creationId xmlns:a16="http://schemas.microsoft.com/office/drawing/2014/main" id="{2F6C5F4A-B824-477E-AAC3-3EBEDCA9A402}"/>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0" name="TextBox 159">
              <a:extLst>
                <a:ext uri="{FF2B5EF4-FFF2-40B4-BE49-F238E27FC236}">
                  <a16:creationId xmlns:a16="http://schemas.microsoft.com/office/drawing/2014/main" id="{F9F7D8AC-B4B2-45AF-962A-8C67AE8BA8E3}"/>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cxnSp>
        <p:nvCxnSpPr>
          <p:cNvPr id="126" name="Straight Connector 125">
            <a:extLst>
              <a:ext uri="{FF2B5EF4-FFF2-40B4-BE49-F238E27FC236}">
                <a16:creationId xmlns:a16="http://schemas.microsoft.com/office/drawing/2014/main" id="{EB2DFBBE-3C84-48BA-9A33-52A5ADEE3569}"/>
              </a:ext>
            </a:extLst>
          </p:cNvPr>
          <p:cNvCxnSpPr/>
          <p:nvPr/>
        </p:nvCxnSpPr>
        <p:spPr>
          <a:xfrm>
            <a:off x="3460173" y="3942242"/>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2E3FE055-3E5A-427E-94EA-A3C7F8E75C31}"/>
              </a:ext>
            </a:extLst>
          </p:cNvPr>
          <p:cNvCxnSpPr/>
          <p:nvPr/>
        </p:nvCxnSpPr>
        <p:spPr>
          <a:xfrm>
            <a:off x="3795968" y="3942242"/>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E87AA582-56BA-4DA2-B7EF-4BE2F81C7E11}"/>
              </a:ext>
            </a:extLst>
          </p:cNvPr>
          <p:cNvCxnSpPr/>
          <p:nvPr/>
        </p:nvCxnSpPr>
        <p:spPr>
          <a:xfrm>
            <a:off x="4097228" y="3962925"/>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84D6C368-6B1B-435A-94EB-44C454C43136}"/>
              </a:ext>
            </a:extLst>
          </p:cNvPr>
          <p:cNvCxnSpPr/>
          <p:nvPr/>
        </p:nvCxnSpPr>
        <p:spPr>
          <a:xfrm>
            <a:off x="3464107" y="4272516"/>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1C1D1FC7-35F8-471D-BB89-424FDA052819}"/>
              </a:ext>
            </a:extLst>
          </p:cNvPr>
          <p:cNvCxnSpPr/>
          <p:nvPr/>
        </p:nvCxnSpPr>
        <p:spPr>
          <a:xfrm>
            <a:off x="3799902" y="4272516"/>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0D7288EB-BE1A-42D0-BF66-C524C4E0F948}"/>
              </a:ext>
            </a:extLst>
          </p:cNvPr>
          <p:cNvCxnSpPr/>
          <p:nvPr/>
        </p:nvCxnSpPr>
        <p:spPr>
          <a:xfrm>
            <a:off x="4107182" y="4267732"/>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926E4E75-DF6B-4BF8-8617-3C78D6D1FC89}"/>
              </a:ext>
            </a:extLst>
          </p:cNvPr>
          <p:cNvCxnSpPr/>
          <p:nvPr/>
        </p:nvCxnSpPr>
        <p:spPr>
          <a:xfrm>
            <a:off x="3460173" y="4556188"/>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6527527D-F10C-4E3A-A4AE-AD730194EDF8}"/>
              </a:ext>
            </a:extLst>
          </p:cNvPr>
          <p:cNvCxnSpPr/>
          <p:nvPr/>
        </p:nvCxnSpPr>
        <p:spPr>
          <a:xfrm>
            <a:off x="3795968" y="4556188"/>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4657AC1D-AEFD-4275-A482-F4F6F8B16D9D}"/>
              </a:ext>
            </a:extLst>
          </p:cNvPr>
          <p:cNvCxnSpPr/>
          <p:nvPr/>
        </p:nvCxnSpPr>
        <p:spPr>
          <a:xfrm>
            <a:off x="3456276" y="4942142"/>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id="{5E0ECCF1-B70C-43E6-AF38-4D5EF1A30005}"/>
              </a:ext>
            </a:extLst>
          </p:cNvPr>
          <p:cNvCxnSpPr/>
          <p:nvPr/>
        </p:nvCxnSpPr>
        <p:spPr>
          <a:xfrm>
            <a:off x="3792071" y="4942142"/>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62" name="Group 161">
            <a:extLst>
              <a:ext uri="{FF2B5EF4-FFF2-40B4-BE49-F238E27FC236}">
                <a16:creationId xmlns:a16="http://schemas.microsoft.com/office/drawing/2014/main" id="{DD1FF317-9CB2-4930-9C59-0E18EAA47DB9}"/>
              </a:ext>
            </a:extLst>
          </p:cNvPr>
          <p:cNvGrpSpPr/>
          <p:nvPr/>
        </p:nvGrpSpPr>
        <p:grpSpPr>
          <a:xfrm>
            <a:off x="2931983" y="5575912"/>
            <a:ext cx="369998" cy="307738"/>
            <a:chOff x="2314065" y="3052881"/>
            <a:chExt cx="369998" cy="307738"/>
          </a:xfrm>
          <a:effectLst>
            <a:outerShdw blurRad="12700" dir="4140000" algn="ctr" rotWithShape="0">
              <a:srgbClr val="000000">
                <a:alpha val="21000"/>
              </a:srgbClr>
            </a:outerShdw>
          </a:effectLst>
        </p:grpSpPr>
        <p:sp>
          <p:nvSpPr>
            <p:cNvPr id="163" name="Oval 162">
              <a:extLst>
                <a:ext uri="{FF2B5EF4-FFF2-40B4-BE49-F238E27FC236}">
                  <a16:creationId xmlns:a16="http://schemas.microsoft.com/office/drawing/2014/main" id="{8BA393C7-BF36-45E6-9CBC-722E1D9BFF0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4" name="TextBox 163">
              <a:extLst>
                <a:ext uri="{FF2B5EF4-FFF2-40B4-BE49-F238E27FC236}">
                  <a16:creationId xmlns:a16="http://schemas.microsoft.com/office/drawing/2014/main" id="{FDD78804-81DE-4ABE-9194-56ECB7D7182A}"/>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165" name="TextBox 164">
            <a:extLst>
              <a:ext uri="{FF2B5EF4-FFF2-40B4-BE49-F238E27FC236}">
                <a16:creationId xmlns:a16="http://schemas.microsoft.com/office/drawing/2014/main" id="{18F4BE07-8BF9-477B-A407-F14792A1FF48}"/>
              </a:ext>
            </a:extLst>
          </p:cNvPr>
          <p:cNvSpPr txBox="1"/>
          <p:nvPr/>
        </p:nvSpPr>
        <p:spPr>
          <a:xfrm>
            <a:off x="5772714" y="5217407"/>
            <a:ext cx="355107" cy="400110"/>
          </a:xfrm>
          <a:prstGeom prst="rect">
            <a:avLst/>
          </a:prstGeom>
          <a:noFill/>
        </p:spPr>
        <p:txBody>
          <a:bodyPr wrap="square" rtlCol="0">
            <a:spAutoFit/>
          </a:bodyPr>
          <a:lstStyle/>
          <a:p>
            <a:pPr algn="ctr"/>
            <a:r>
              <a:rPr lang="en-GB" sz="2000" dirty="0">
                <a:solidFill>
                  <a:srgbClr val="F9B000"/>
                </a:solidFill>
              </a:rPr>
              <a:t>1</a:t>
            </a:r>
          </a:p>
        </p:txBody>
      </p:sp>
      <p:sp>
        <p:nvSpPr>
          <p:cNvPr id="166" name="TextBox 165">
            <a:extLst>
              <a:ext uri="{FF2B5EF4-FFF2-40B4-BE49-F238E27FC236}">
                <a16:creationId xmlns:a16="http://schemas.microsoft.com/office/drawing/2014/main" id="{4ECA745E-75A2-41F1-BB88-6DB48421D53B}"/>
              </a:ext>
            </a:extLst>
          </p:cNvPr>
          <p:cNvSpPr txBox="1"/>
          <p:nvPr/>
        </p:nvSpPr>
        <p:spPr>
          <a:xfrm>
            <a:off x="6246100" y="4821176"/>
            <a:ext cx="355107" cy="400110"/>
          </a:xfrm>
          <a:prstGeom prst="rect">
            <a:avLst/>
          </a:prstGeom>
          <a:noFill/>
        </p:spPr>
        <p:txBody>
          <a:bodyPr wrap="square" rtlCol="0">
            <a:spAutoFit/>
          </a:bodyPr>
          <a:lstStyle/>
          <a:p>
            <a:pPr algn="ctr"/>
            <a:r>
              <a:rPr lang="en-GB" sz="2000" dirty="0">
                <a:solidFill>
                  <a:srgbClr val="E61F67"/>
                </a:solidFill>
              </a:rPr>
              <a:t>0</a:t>
            </a:r>
          </a:p>
        </p:txBody>
      </p:sp>
      <p:cxnSp>
        <p:nvCxnSpPr>
          <p:cNvPr id="167" name="Straight Connector 166">
            <a:extLst>
              <a:ext uri="{FF2B5EF4-FFF2-40B4-BE49-F238E27FC236}">
                <a16:creationId xmlns:a16="http://schemas.microsoft.com/office/drawing/2014/main" id="{90761E40-D3CB-404C-9AAF-64352E0AF911}"/>
              </a:ext>
            </a:extLst>
          </p:cNvPr>
          <p:cNvCxnSpPr/>
          <p:nvPr/>
        </p:nvCxnSpPr>
        <p:spPr>
          <a:xfrm>
            <a:off x="2284717" y="3984780"/>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4ED5DD64-FE4D-4099-B44E-7EE06FF1F385}"/>
              </a:ext>
            </a:extLst>
          </p:cNvPr>
          <p:cNvCxnSpPr/>
          <p:nvPr/>
        </p:nvCxnSpPr>
        <p:spPr>
          <a:xfrm>
            <a:off x="2620512" y="3984780"/>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id="{E40B87BE-3C56-4528-9E0B-1B129C2DCD02}"/>
              </a:ext>
            </a:extLst>
          </p:cNvPr>
          <p:cNvCxnSpPr/>
          <p:nvPr/>
        </p:nvCxnSpPr>
        <p:spPr>
          <a:xfrm>
            <a:off x="2998799" y="4004994"/>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39509FC1-3486-42D2-8129-9915A14BFE0A}"/>
              </a:ext>
            </a:extLst>
          </p:cNvPr>
          <p:cNvCxnSpPr/>
          <p:nvPr/>
        </p:nvCxnSpPr>
        <p:spPr>
          <a:xfrm>
            <a:off x="2297118" y="4340455"/>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a16="http://schemas.microsoft.com/office/drawing/2014/main" id="{B4000D04-83CE-491E-A088-812960793A84}"/>
              </a:ext>
            </a:extLst>
          </p:cNvPr>
          <p:cNvCxnSpPr/>
          <p:nvPr/>
        </p:nvCxnSpPr>
        <p:spPr>
          <a:xfrm>
            <a:off x="2632913" y="4340455"/>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id="{A7F79190-85C2-4A83-8FB1-07ED91CB8A9A}"/>
              </a:ext>
            </a:extLst>
          </p:cNvPr>
          <p:cNvCxnSpPr/>
          <p:nvPr/>
        </p:nvCxnSpPr>
        <p:spPr>
          <a:xfrm>
            <a:off x="2965594" y="4344138"/>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id="{07250888-820B-44C9-9863-2DEC5AA7D9DF}"/>
              </a:ext>
            </a:extLst>
          </p:cNvPr>
          <p:cNvCxnSpPr/>
          <p:nvPr/>
        </p:nvCxnSpPr>
        <p:spPr>
          <a:xfrm>
            <a:off x="2283805" y="4906705"/>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a16="http://schemas.microsoft.com/office/drawing/2014/main" id="{59EB94C6-A688-4EE3-AA70-B1F82A608DFE}"/>
              </a:ext>
            </a:extLst>
          </p:cNvPr>
          <p:cNvCxnSpPr/>
          <p:nvPr/>
        </p:nvCxnSpPr>
        <p:spPr>
          <a:xfrm>
            <a:off x="2619600" y="4906705"/>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id="{27E5D44E-BFDE-4575-B7AE-752BFC6BE0DA}"/>
              </a:ext>
            </a:extLst>
          </p:cNvPr>
          <p:cNvCxnSpPr/>
          <p:nvPr/>
        </p:nvCxnSpPr>
        <p:spPr>
          <a:xfrm>
            <a:off x="2997887" y="4926919"/>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id="{C7A0971A-A90E-4318-AE79-0C7F766F7078}"/>
              </a:ext>
            </a:extLst>
          </p:cNvPr>
          <p:cNvCxnSpPr/>
          <p:nvPr/>
        </p:nvCxnSpPr>
        <p:spPr>
          <a:xfrm>
            <a:off x="2287739" y="5253913"/>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91" name="Group 190">
            <a:extLst>
              <a:ext uri="{FF2B5EF4-FFF2-40B4-BE49-F238E27FC236}">
                <a16:creationId xmlns:a16="http://schemas.microsoft.com/office/drawing/2014/main" id="{DE415D92-8834-4E14-8F59-BDA779590A85}"/>
              </a:ext>
            </a:extLst>
          </p:cNvPr>
          <p:cNvGrpSpPr/>
          <p:nvPr/>
        </p:nvGrpSpPr>
        <p:grpSpPr>
          <a:xfrm>
            <a:off x="2572594" y="5241177"/>
            <a:ext cx="446198" cy="307738"/>
            <a:chOff x="2279393" y="3052881"/>
            <a:chExt cx="446198" cy="307738"/>
          </a:xfrm>
          <a:effectLst>
            <a:outerShdw blurRad="25400" dir="4140000" algn="ctr" rotWithShape="0">
              <a:srgbClr val="000000">
                <a:alpha val="21000"/>
              </a:srgbClr>
            </a:outerShdw>
          </a:effectLst>
        </p:grpSpPr>
        <p:sp>
          <p:nvSpPr>
            <p:cNvPr id="192" name="Oval 191">
              <a:extLst>
                <a:ext uri="{FF2B5EF4-FFF2-40B4-BE49-F238E27FC236}">
                  <a16:creationId xmlns:a16="http://schemas.microsoft.com/office/drawing/2014/main" id="{BDE84667-D2B9-4A7C-B4FE-63D449F5ECC1}"/>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3" name="TextBox 192">
              <a:extLst>
                <a:ext uri="{FF2B5EF4-FFF2-40B4-BE49-F238E27FC236}">
                  <a16:creationId xmlns:a16="http://schemas.microsoft.com/office/drawing/2014/main" id="{853F8A28-7A8D-4CF4-B61B-FFCE9EFC672F}"/>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sp>
        <p:nvSpPr>
          <p:cNvPr id="194" name="TextBox 193">
            <a:extLst>
              <a:ext uri="{FF2B5EF4-FFF2-40B4-BE49-F238E27FC236}">
                <a16:creationId xmlns:a16="http://schemas.microsoft.com/office/drawing/2014/main" id="{5702D7F9-D512-4565-B187-F38595FC413B}"/>
              </a:ext>
            </a:extLst>
          </p:cNvPr>
          <p:cNvSpPr txBox="1"/>
          <p:nvPr/>
        </p:nvSpPr>
        <p:spPr>
          <a:xfrm>
            <a:off x="5285055" y="5217407"/>
            <a:ext cx="355107" cy="400110"/>
          </a:xfrm>
          <a:prstGeom prst="rect">
            <a:avLst/>
          </a:prstGeom>
          <a:noFill/>
        </p:spPr>
        <p:txBody>
          <a:bodyPr wrap="square" rtlCol="0">
            <a:spAutoFit/>
          </a:bodyPr>
          <a:lstStyle/>
          <a:p>
            <a:pPr algn="ctr"/>
            <a:r>
              <a:rPr lang="en-GB" sz="2000" dirty="0">
                <a:solidFill>
                  <a:srgbClr val="32B3A2"/>
                </a:solidFill>
              </a:rPr>
              <a:t>1</a:t>
            </a:r>
          </a:p>
        </p:txBody>
      </p:sp>
      <p:sp>
        <p:nvSpPr>
          <p:cNvPr id="195" name="TextBox 194">
            <a:extLst>
              <a:ext uri="{FF2B5EF4-FFF2-40B4-BE49-F238E27FC236}">
                <a16:creationId xmlns:a16="http://schemas.microsoft.com/office/drawing/2014/main" id="{4FB61120-1AAB-4A34-BDB2-ECD1E7835FA7}"/>
              </a:ext>
            </a:extLst>
          </p:cNvPr>
          <p:cNvSpPr txBox="1"/>
          <p:nvPr/>
        </p:nvSpPr>
        <p:spPr>
          <a:xfrm>
            <a:off x="5772714" y="4817297"/>
            <a:ext cx="355107" cy="400110"/>
          </a:xfrm>
          <a:prstGeom prst="rect">
            <a:avLst/>
          </a:prstGeom>
          <a:noFill/>
        </p:spPr>
        <p:txBody>
          <a:bodyPr wrap="square" rtlCol="0">
            <a:spAutoFit/>
          </a:bodyPr>
          <a:lstStyle/>
          <a:p>
            <a:pPr algn="ctr"/>
            <a:r>
              <a:rPr lang="en-GB" sz="2000" dirty="0">
                <a:solidFill>
                  <a:srgbClr val="F9B000"/>
                </a:solidFill>
              </a:rPr>
              <a:t>5</a:t>
            </a:r>
          </a:p>
        </p:txBody>
      </p:sp>
    </p:spTree>
    <p:extLst>
      <p:ext uri="{BB962C8B-B14F-4D97-AF65-F5344CB8AC3E}">
        <p14:creationId xmlns:p14="http://schemas.microsoft.com/office/powerpoint/2010/main" val="4203652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167"/>
                                        </p:tgtEl>
                                        <p:attrNameLst>
                                          <p:attrName>style.visibility</p:attrName>
                                        </p:attrNameLst>
                                      </p:cBhvr>
                                      <p:to>
                                        <p:strVal val="visible"/>
                                      </p:to>
                                    </p:set>
                                    <p:animEffect transition="in" filter="wipe(down)">
                                      <p:cBhvr>
                                        <p:cTn id="14" dur="300"/>
                                        <p:tgtEl>
                                          <p:spTgt spid="167"/>
                                        </p:tgtEl>
                                      </p:cBhvr>
                                    </p:animEffect>
                                  </p:childTnLst>
                                </p:cTn>
                              </p:par>
                            </p:childTnLst>
                          </p:cTn>
                        </p:par>
                        <p:par>
                          <p:cTn id="15" fill="hold">
                            <p:stCondLst>
                              <p:cond delay="300"/>
                            </p:stCondLst>
                            <p:childTnLst>
                              <p:par>
                                <p:cTn id="16" presetID="22" presetClass="entr" presetSubtype="4" fill="hold" nodeType="afterEffect">
                                  <p:stCondLst>
                                    <p:cond delay="0"/>
                                  </p:stCondLst>
                                  <p:childTnLst>
                                    <p:set>
                                      <p:cBhvr>
                                        <p:cTn id="17" dur="1" fill="hold">
                                          <p:stCondLst>
                                            <p:cond delay="0"/>
                                          </p:stCondLst>
                                        </p:cTn>
                                        <p:tgtEl>
                                          <p:spTgt spid="168"/>
                                        </p:tgtEl>
                                        <p:attrNameLst>
                                          <p:attrName>style.visibility</p:attrName>
                                        </p:attrNameLst>
                                      </p:cBhvr>
                                      <p:to>
                                        <p:strVal val="visible"/>
                                      </p:to>
                                    </p:set>
                                    <p:animEffect transition="in" filter="wipe(down)">
                                      <p:cBhvr>
                                        <p:cTn id="18" dur="300"/>
                                        <p:tgtEl>
                                          <p:spTgt spid="168"/>
                                        </p:tgtEl>
                                      </p:cBhvr>
                                    </p:animEffect>
                                  </p:childTnLst>
                                </p:cTn>
                              </p:par>
                            </p:childTnLst>
                          </p:cTn>
                        </p:par>
                        <p:par>
                          <p:cTn id="19" fill="hold">
                            <p:stCondLst>
                              <p:cond delay="600"/>
                            </p:stCondLst>
                            <p:childTnLst>
                              <p:par>
                                <p:cTn id="20" presetID="22" presetClass="entr" presetSubtype="4" fill="hold" nodeType="afterEffect">
                                  <p:stCondLst>
                                    <p:cond delay="0"/>
                                  </p:stCondLst>
                                  <p:childTnLst>
                                    <p:set>
                                      <p:cBhvr>
                                        <p:cTn id="21" dur="1" fill="hold">
                                          <p:stCondLst>
                                            <p:cond delay="0"/>
                                          </p:stCondLst>
                                        </p:cTn>
                                        <p:tgtEl>
                                          <p:spTgt spid="178"/>
                                        </p:tgtEl>
                                        <p:attrNameLst>
                                          <p:attrName>style.visibility</p:attrName>
                                        </p:attrNameLst>
                                      </p:cBhvr>
                                      <p:to>
                                        <p:strVal val="visible"/>
                                      </p:to>
                                    </p:set>
                                    <p:animEffect transition="in" filter="wipe(down)">
                                      <p:cBhvr>
                                        <p:cTn id="22" dur="300"/>
                                        <p:tgtEl>
                                          <p:spTgt spid="178"/>
                                        </p:tgtEl>
                                      </p:cBhvr>
                                    </p:animEffect>
                                  </p:childTnLst>
                                </p:cTn>
                              </p:par>
                            </p:childTnLst>
                          </p:cTn>
                        </p:par>
                        <p:par>
                          <p:cTn id="23" fill="hold">
                            <p:stCondLst>
                              <p:cond delay="900"/>
                            </p:stCondLst>
                            <p:childTnLst>
                              <p:par>
                                <p:cTn id="24" presetID="22" presetClass="entr" presetSubtype="4" fill="hold" nodeType="afterEffect">
                                  <p:stCondLst>
                                    <p:cond delay="0"/>
                                  </p:stCondLst>
                                  <p:childTnLst>
                                    <p:set>
                                      <p:cBhvr>
                                        <p:cTn id="25" dur="1" fill="hold">
                                          <p:stCondLst>
                                            <p:cond delay="0"/>
                                          </p:stCondLst>
                                        </p:cTn>
                                        <p:tgtEl>
                                          <p:spTgt spid="184"/>
                                        </p:tgtEl>
                                        <p:attrNameLst>
                                          <p:attrName>style.visibility</p:attrName>
                                        </p:attrNameLst>
                                      </p:cBhvr>
                                      <p:to>
                                        <p:strVal val="visible"/>
                                      </p:to>
                                    </p:set>
                                    <p:animEffect transition="in" filter="wipe(down)">
                                      <p:cBhvr>
                                        <p:cTn id="26" dur="300"/>
                                        <p:tgtEl>
                                          <p:spTgt spid="184"/>
                                        </p:tgtEl>
                                      </p:cBhvr>
                                    </p:animEffect>
                                  </p:childTnLst>
                                </p:cTn>
                              </p:par>
                            </p:childTnLst>
                          </p:cTn>
                        </p:par>
                        <p:par>
                          <p:cTn id="27" fill="hold">
                            <p:stCondLst>
                              <p:cond delay="1200"/>
                            </p:stCondLst>
                            <p:childTnLst>
                              <p:par>
                                <p:cTn id="28" presetID="22" presetClass="entr" presetSubtype="4" fill="hold" nodeType="afterEffect">
                                  <p:stCondLst>
                                    <p:cond delay="0"/>
                                  </p:stCondLst>
                                  <p:childTnLst>
                                    <p:set>
                                      <p:cBhvr>
                                        <p:cTn id="29" dur="1" fill="hold">
                                          <p:stCondLst>
                                            <p:cond delay="0"/>
                                          </p:stCondLst>
                                        </p:cTn>
                                        <p:tgtEl>
                                          <p:spTgt spid="185"/>
                                        </p:tgtEl>
                                        <p:attrNameLst>
                                          <p:attrName>style.visibility</p:attrName>
                                        </p:attrNameLst>
                                      </p:cBhvr>
                                      <p:to>
                                        <p:strVal val="visible"/>
                                      </p:to>
                                    </p:set>
                                    <p:animEffect transition="in" filter="wipe(down)">
                                      <p:cBhvr>
                                        <p:cTn id="30" dur="300"/>
                                        <p:tgtEl>
                                          <p:spTgt spid="185"/>
                                        </p:tgtEl>
                                      </p:cBhvr>
                                    </p:animEffect>
                                  </p:childTnLst>
                                </p:cTn>
                              </p:par>
                            </p:childTnLst>
                          </p:cTn>
                        </p:par>
                        <p:par>
                          <p:cTn id="31" fill="hold">
                            <p:stCondLst>
                              <p:cond delay="1500"/>
                            </p:stCondLst>
                            <p:childTnLst>
                              <p:par>
                                <p:cTn id="32" presetID="22" presetClass="entr" presetSubtype="4" fill="hold" nodeType="afterEffect">
                                  <p:stCondLst>
                                    <p:cond delay="0"/>
                                  </p:stCondLst>
                                  <p:childTnLst>
                                    <p:set>
                                      <p:cBhvr>
                                        <p:cTn id="33" dur="1" fill="hold">
                                          <p:stCondLst>
                                            <p:cond delay="0"/>
                                          </p:stCondLst>
                                        </p:cTn>
                                        <p:tgtEl>
                                          <p:spTgt spid="186"/>
                                        </p:tgtEl>
                                        <p:attrNameLst>
                                          <p:attrName>style.visibility</p:attrName>
                                        </p:attrNameLst>
                                      </p:cBhvr>
                                      <p:to>
                                        <p:strVal val="visible"/>
                                      </p:to>
                                    </p:set>
                                    <p:animEffect transition="in" filter="wipe(down)">
                                      <p:cBhvr>
                                        <p:cTn id="34" dur="300"/>
                                        <p:tgtEl>
                                          <p:spTgt spid="186"/>
                                        </p:tgtEl>
                                      </p:cBhvr>
                                    </p:animEffect>
                                  </p:childTnLst>
                                </p:cTn>
                              </p:par>
                            </p:childTnLst>
                          </p:cTn>
                        </p:par>
                        <p:par>
                          <p:cTn id="35" fill="hold">
                            <p:stCondLst>
                              <p:cond delay="1800"/>
                            </p:stCondLst>
                            <p:childTnLst>
                              <p:par>
                                <p:cTn id="36" presetID="22" presetClass="entr" presetSubtype="4" fill="hold" nodeType="afterEffect">
                                  <p:stCondLst>
                                    <p:cond delay="0"/>
                                  </p:stCondLst>
                                  <p:childTnLst>
                                    <p:set>
                                      <p:cBhvr>
                                        <p:cTn id="37" dur="1" fill="hold">
                                          <p:stCondLst>
                                            <p:cond delay="0"/>
                                          </p:stCondLst>
                                        </p:cTn>
                                        <p:tgtEl>
                                          <p:spTgt spid="187"/>
                                        </p:tgtEl>
                                        <p:attrNameLst>
                                          <p:attrName>style.visibility</p:attrName>
                                        </p:attrNameLst>
                                      </p:cBhvr>
                                      <p:to>
                                        <p:strVal val="visible"/>
                                      </p:to>
                                    </p:set>
                                    <p:animEffect transition="in" filter="wipe(down)">
                                      <p:cBhvr>
                                        <p:cTn id="38" dur="300"/>
                                        <p:tgtEl>
                                          <p:spTgt spid="187"/>
                                        </p:tgtEl>
                                      </p:cBhvr>
                                    </p:animEffect>
                                  </p:childTnLst>
                                </p:cTn>
                              </p:par>
                            </p:childTnLst>
                          </p:cTn>
                        </p:par>
                        <p:par>
                          <p:cTn id="39" fill="hold">
                            <p:stCondLst>
                              <p:cond delay="2100"/>
                            </p:stCondLst>
                            <p:childTnLst>
                              <p:par>
                                <p:cTn id="40" presetID="22" presetClass="entr" presetSubtype="4" fill="hold" nodeType="afterEffect">
                                  <p:stCondLst>
                                    <p:cond delay="0"/>
                                  </p:stCondLst>
                                  <p:childTnLst>
                                    <p:set>
                                      <p:cBhvr>
                                        <p:cTn id="41" dur="1" fill="hold">
                                          <p:stCondLst>
                                            <p:cond delay="0"/>
                                          </p:stCondLst>
                                        </p:cTn>
                                        <p:tgtEl>
                                          <p:spTgt spid="188"/>
                                        </p:tgtEl>
                                        <p:attrNameLst>
                                          <p:attrName>style.visibility</p:attrName>
                                        </p:attrNameLst>
                                      </p:cBhvr>
                                      <p:to>
                                        <p:strVal val="visible"/>
                                      </p:to>
                                    </p:set>
                                    <p:animEffect transition="in" filter="wipe(down)">
                                      <p:cBhvr>
                                        <p:cTn id="42" dur="300"/>
                                        <p:tgtEl>
                                          <p:spTgt spid="188"/>
                                        </p:tgtEl>
                                      </p:cBhvr>
                                    </p:animEffect>
                                  </p:childTnLst>
                                </p:cTn>
                              </p:par>
                            </p:childTnLst>
                          </p:cTn>
                        </p:par>
                        <p:par>
                          <p:cTn id="43" fill="hold">
                            <p:stCondLst>
                              <p:cond delay="2400"/>
                            </p:stCondLst>
                            <p:childTnLst>
                              <p:par>
                                <p:cTn id="44" presetID="22" presetClass="entr" presetSubtype="4" fill="hold" nodeType="afterEffect">
                                  <p:stCondLst>
                                    <p:cond delay="0"/>
                                  </p:stCondLst>
                                  <p:childTnLst>
                                    <p:set>
                                      <p:cBhvr>
                                        <p:cTn id="45" dur="1" fill="hold">
                                          <p:stCondLst>
                                            <p:cond delay="0"/>
                                          </p:stCondLst>
                                        </p:cTn>
                                        <p:tgtEl>
                                          <p:spTgt spid="189"/>
                                        </p:tgtEl>
                                        <p:attrNameLst>
                                          <p:attrName>style.visibility</p:attrName>
                                        </p:attrNameLst>
                                      </p:cBhvr>
                                      <p:to>
                                        <p:strVal val="visible"/>
                                      </p:to>
                                    </p:set>
                                    <p:animEffect transition="in" filter="wipe(down)">
                                      <p:cBhvr>
                                        <p:cTn id="46" dur="300"/>
                                        <p:tgtEl>
                                          <p:spTgt spid="189"/>
                                        </p:tgtEl>
                                      </p:cBhvr>
                                    </p:animEffect>
                                  </p:childTnLst>
                                </p:cTn>
                              </p:par>
                            </p:childTnLst>
                          </p:cTn>
                        </p:par>
                        <p:par>
                          <p:cTn id="47" fill="hold">
                            <p:stCondLst>
                              <p:cond delay="2700"/>
                            </p:stCondLst>
                            <p:childTnLst>
                              <p:par>
                                <p:cTn id="48" presetID="22" presetClass="entr" presetSubtype="4" fill="hold" nodeType="afterEffect">
                                  <p:stCondLst>
                                    <p:cond delay="0"/>
                                  </p:stCondLst>
                                  <p:childTnLst>
                                    <p:set>
                                      <p:cBhvr>
                                        <p:cTn id="49" dur="1" fill="hold">
                                          <p:stCondLst>
                                            <p:cond delay="0"/>
                                          </p:stCondLst>
                                        </p:cTn>
                                        <p:tgtEl>
                                          <p:spTgt spid="190"/>
                                        </p:tgtEl>
                                        <p:attrNameLst>
                                          <p:attrName>style.visibility</p:attrName>
                                        </p:attrNameLst>
                                      </p:cBhvr>
                                      <p:to>
                                        <p:strVal val="visible"/>
                                      </p:to>
                                    </p:set>
                                    <p:animEffect transition="in" filter="wipe(down)">
                                      <p:cBhvr>
                                        <p:cTn id="50" dur="300"/>
                                        <p:tgtEl>
                                          <p:spTgt spid="190"/>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191"/>
                                        </p:tgtEl>
                                        <p:attrNameLst>
                                          <p:attrName>style.visibility</p:attrName>
                                        </p:attrNameLst>
                                      </p:cBhvr>
                                      <p:to>
                                        <p:strVal val="visible"/>
                                      </p:to>
                                    </p:set>
                                    <p:animEffect transition="in" filter="fade">
                                      <p:cBhvr>
                                        <p:cTn id="55" dur="500"/>
                                        <p:tgtEl>
                                          <p:spTgt spid="191"/>
                                        </p:tgtEl>
                                      </p:cBhvr>
                                    </p:animEffect>
                                  </p:childTnLst>
                                </p:cTn>
                              </p:par>
                            </p:childTnLst>
                          </p:cTn>
                        </p:par>
                        <p:par>
                          <p:cTn id="56" fill="hold">
                            <p:stCondLst>
                              <p:cond delay="500"/>
                            </p:stCondLst>
                            <p:childTnLst>
                              <p:par>
                                <p:cTn id="57" presetID="42" presetClass="path" presetSubtype="0" accel="50000" decel="50000" fill="hold" nodeType="afterEffect">
                                  <p:stCondLst>
                                    <p:cond delay="0"/>
                                  </p:stCondLst>
                                  <p:childTnLst>
                                    <p:animMotion origin="layout" path="M 8.33333E-7 -4.07407E-6 L -0.17622 0.00973 " pathEditMode="relative" rAng="0" ptsTypes="AA">
                                      <p:cBhvr>
                                        <p:cTn id="58" dur="2000" fill="hold"/>
                                        <p:tgtEl>
                                          <p:spTgt spid="191"/>
                                        </p:tgtEl>
                                        <p:attrNameLst>
                                          <p:attrName>ppt_x</p:attrName>
                                          <p:attrName>ppt_y</p:attrName>
                                        </p:attrNameLst>
                                      </p:cBhvr>
                                      <p:rCtr x="-8819" y="486"/>
                                    </p:animMotion>
                                  </p:childTnLst>
                                </p:cTn>
                              </p:par>
                            </p:childTnLst>
                          </p:cTn>
                        </p:par>
                        <p:par>
                          <p:cTn id="59" fill="hold">
                            <p:stCondLst>
                              <p:cond delay="2500"/>
                            </p:stCondLst>
                            <p:childTnLst>
                              <p:par>
                                <p:cTn id="60" presetID="10" presetClass="entr" presetSubtype="0" fill="hold" grpId="0" nodeType="afterEffect">
                                  <p:stCondLst>
                                    <p:cond delay="0"/>
                                  </p:stCondLst>
                                  <p:childTnLst>
                                    <p:set>
                                      <p:cBhvr>
                                        <p:cTn id="61" dur="1" fill="hold">
                                          <p:stCondLst>
                                            <p:cond delay="0"/>
                                          </p:stCondLst>
                                        </p:cTn>
                                        <p:tgtEl>
                                          <p:spTgt spid="195"/>
                                        </p:tgtEl>
                                        <p:attrNameLst>
                                          <p:attrName>style.visibility</p:attrName>
                                        </p:attrNameLst>
                                      </p:cBhvr>
                                      <p:to>
                                        <p:strVal val="visible"/>
                                      </p:to>
                                    </p:set>
                                    <p:animEffect transition="in" filter="fade">
                                      <p:cBhvr>
                                        <p:cTn id="62" dur="500"/>
                                        <p:tgtEl>
                                          <p:spTgt spid="195"/>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94"/>
                                        </p:tgtEl>
                                        <p:attrNameLst>
                                          <p:attrName>style.visibility</p:attrName>
                                        </p:attrNameLst>
                                      </p:cBhvr>
                                      <p:to>
                                        <p:strVal val="visible"/>
                                      </p:to>
                                    </p:set>
                                    <p:animEffect transition="in" filter="fade">
                                      <p:cBhvr>
                                        <p:cTn id="65" dur="500"/>
                                        <p:tgtEl>
                                          <p:spTgt spid="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194" grpId="0"/>
      <p:bldP spid="19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Picture 7" descr="A picture containing outdoor, water, small, large&#10;&#10;Description automatically generated">
            <a:extLst>
              <a:ext uri="{FF2B5EF4-FFF2-40B4-BE49-F238E27FC236}">
                <a16:creationId xmlns:a16="http://schemas.microsoft.com/office/drawing/2014/main" id="{96CD0022-AD67-4FBA-94FF-FDB997B8F6C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b="15639"/>
          <a:stretch>
            <a:fillRect/>
          </a:stretch>
        </p:blipFill>
        <p:spPr bwMode="auto">
          <a:xfrm>
            <a:off x="755650" y="1539875"/>
            <a:ext cx="7632700"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 name="TextBox 65">
            <a:extLst>
              <a:ext uri="{FF2B5EF4-FFF2-40B4-BE49-F238E27FC236}">
                <a16:creationId xmlns:a16="http://schemas.microsoft.com/office/drawing/2014/main" id="{414B46E8-5262-4D59-98DC-C0B6DE14E40E}"/>
              </a:ext>
            </a:extLst>
          </p:cNvPr>
          <p:cNvSpPr txBox="1"/>
          <p:nvPr/>
        </p:nvSpPr>
        <p:spPr>
          <a:xfrm>
            <a:off x="993928" y="1633847"/>
            <a:ext cx="7169573" cy="1756992"/>
          </a:xfrm>
          <a:prstGeom prst="rect">
            <a:avLst/>
          </a:prstGeom>
          <a:solidFill>
            <a:srgbClr val="AFDEF8"/>
          </a:solidFill>
        </p:spPr>
        <p:txBody>
          <a:bodyPr wrap="square" lIns="108000" tIns="108000" rIns="108000" bIns="108000" rtlCol="0">
            <a:spAutoFit/>
          </a:bodyPr>
          <a:lstStyle/>
          <a:p>
            <a:pPr>
              <a:spcAft>
                <a:spcPts val="1200"/>
              </a:spcAft>
            </a:pPr>
            <a:r>
              <a:rPr lang="en-GB" dirty="0"/>
              <a:t>Finally, we add the hundreds. We must remember to add the hundred we just regrouped. </a:t>
            </a:r>
            <a:r>
              <a:rPr lang="en-GB" b="1" dirty="0"/>
              <a:t>2 hundreds add 3 hundreds add 1 hundred equals 6 hundreds</a:t>
            </a:r>
            <a:r>
              <a:rPr lang="en-GB" dirty="0"/>
              <a:t>. We do not need to regroup. We write the total of the hundreds column in the answer box. </a:t>
            </a:r>
          </a:p>
          <a:p>
            <a:r>
              <a:rPr lang="en-GB" dirty="0"/>
              <a:t>We have calculated that 268 + 382 = 650.</a:t>
            </a:r>
          </a:p>
        </p:txBody>
      </p:sp>
      <p:pic>
        <p:nvPicPr>
          <p:cNvPr id="81" name="Picture 80" descr="A close up of a logo&#10;&#10;Description automatically generated">
            <a:extLst>
              <a:ext uri="{FF2B5EF4-FFF2-40B4-BE49-F238E27FC236}">
                <a16:creationId xmlns:a16="http://schemas.microsoft.com/office/drawing/2014/main" id="{4966B3D7-EF38-4E36-84D2-04FD272CF3F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1" b="32142"/>
          <a:stretch/>
        </p:blipFill>
        <p:spPr>
          <a:xfrm>
            <a:off x="5031556" y="5527750"/>
            <a:ext cx="1285875" cy="565075"/>
          </a:xfrm>
          <a:prstGeom prst="rect">
            <a:avLst/>
          </a:prstGeom>
        </p:spPr>
      </p:pic>
      <p:sp>
        <p:nvSpPr>
          <p:cNvPr id="83" name="Freeform: Shape 82">
            <a:extLst>
              <a:ext uri="{FF2B5EF4-FFF2-40B4-BE49-F238E27FC236}">
                <a16:creationId xmlns:a16="http://schemas.microsoft.com/office/drawing/2014/main" id="{CA5A3121-10DF-48F5-9C2D-B8215231CEFB}"/>
              </a:ext>
            </a:extLst>
          </p:cNvPr>
          <p:cNvSpPr/>
          <p:nvPr/>
        </p:nvSpPr>
        <p:spPr>
          <a:xfrm>
            <a:off x="7903626" y="3135091"/>
            <a:ext cx="246446" cy="741721"/>
          </a:xfrm>
          <a:custGeom>
            <a:avLst/>
            <a:gdLst>
              <a:gd name="connsiteX0" fmla="*/ 8321 w 246446"/>
              <a:gd name="connsiteY0" fmla="*/ 27346 h 741721"/>
              <a:gd name="connsiteX1" fmla="*/ 113096 w 246446"/>
              <a:gd name="connsiteY1" fmla="*/ 36871 h 741721"/>
              <a:gd name="connsiteX2" fmla="*/ 132146 w 246446"/>
              <a:gd name="connsiteY2" fmla="*/ 65446 h 741721"/>
              <a:gd name="connsiteX3" fmla="*/ 151196 w 246446"/>
              <a:gd name="connsiteY3" fmla="*/ 170221 h 741721"/>
              <a:gd name="connsiteX4" fmla="*/ 160721 w 246446"/>
              <a:gd name="connsiteY4" fmla="*/ 198796 h 741721"/>
              <a:gd name="connsiteX5" fmla="*/ 179771 w 246446"/>
              <a:gd name="connsiteY5" fmla="*/ 227371 h 741721"/>
              <a:gd name="connsiteX6" fmla="*/ 198821 w 246446"/>
              <a:gd name="connsiteY6" fmla="*/ 379771 h 741721"/>
              <a:gd name="connsiteX7" fmla="*/ 227396 w 246446"/>
              <a:gd name="connsiteY7" fmla="*/ 522646 h 741721"/>
              <a:gd name="connsiteX8" fmla="*/ 246446 w 246446"/>
              <a:gd name="connsiteY8" fmla="*/ 675046 h 741721"/>
              <a:gd name="connsiteX9" fmla="*/ 236921 w 246446"/>
              <a:gd name="connsiteY9" fmla="*/ 722671 h 741721"/>
              <a:gd name="connsiteX10" fmla="*/ 208346 w 246446"/>
              <a:gd name="connsiteY10" fmla="*/ 732196 h 741721"/>
              <a:gd name="connsiteX11" fmla="*/ 170246 w 246446"/>
              <a:gd name="connsiteY11" fmla="*/ 741721 h 741721"/>
              <a:gd name="connsiteX12" fmla="*/ 113096 w 246446"/>
              <a:gd name="connsiteY12" fmla="*/ 722671 h 741721"/>
              <a:gd name="connsiteX13" fmla="*/ 94046 w 246446"/>
              <a:gd name="connsiteY13" fmla="*/ 694096 h 741721"/>
              <a:gd name="connsiteX14" fmla="*/ 55946 w 246446"/>
              <a:gd name="connsiteY14" fmla="*/ 617896 h 741721"/>
              <a:gd name="connsiteX15" fmla="*/ 27371 w 246446"/>
              <a:gd name="connsiteY15" fmla="*/ 532171 h 741721"/>
              <a:gd name="connsiteX16" fmla="*/ 8321 w 246446"/>
              <a:gd name="connsiteY16" fmla="*/ 408346 h 741721"/>
              <a:gd name="connsiteX17" fmla="*/ 8321 w 246446"/>
              <a:gd name="connsiteY17" fmla="*/ 27346 h 74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46446" h="741721">
                <a:moveTo>
                  <a:pt x="8321" y="27346"/>
                </a:moveTo>
                <a:cubicBezTo>
                  <a:pt x="25783" y="-34566"/>
                  <a:pt x="79578" y="26558"/>
                  <a:pt x="113096" y="36871"/>
                </a:cubicBezTo>
                <a:cubicBezTo>
                  <a:pt x="124037" y="40238"/>
                  <a:pt x="129001" y="54439"/>
                  <a:pt x="132146" y="65446"/>
                </a:cubicBezTo>
                <a:cubicBezTo>
                  <a:pt x="141898" y="99578"/>
                  <a:pt x="143758" y="135511"/>
                  <a:pt x="151196" y="170221"/>
                </a:cubicBezTo>
                <a:cubicBezTo>
                  <a:pt x="153300" y="180038"/>
                  <a:pt x="156231" y="189816"/>
                  <a:pt x="160721" y="198796"/>
                </a:cubicBezTo>
                <a:cubicBezTo>
                  <a:pt x="165841" y="209035"/>
                  <a:pt x="173421" y="217846"/>
                  <a:pt x="179771" y="227371"/>
                </a:cubicBezTo>
                <a:cubicBezTo>
                  <a:pt x="186121" y="278171"/>
                  <a:pt x="188781" y="329570"/>
                  <a:pt x="198821" y="379771"/>
                </a:cubicBezTo>
                <a:cubicBezTo>
                  <a:pt x="208346" y="427396"/>
                  <a:pt x="222563" y="474319"/>
                  <a:pt x="227396" y="522646"/>
                </a:cubicBezTo>
                <a:cubicBezTo>
                  <a:pt x="238843" y="637113"/>
                  <a:pt x="231675" y="586422"/>
                  <a:pt x="246446" y="675046"/>
                </a:cubicBezTo>
                <a:cubicBezTo>
                  <a:pt x="243271" y="690921"/>
                  <a:pt x="245901" y="709201"/>
                  <a:pt x="236921" y="722671"/>
                </a:cubicBezTo>
                <a:cubicBezTo>
                  <a:pt x="231352" y="731025"/>
                  <a:pt x="218000" y="729438"/>
                  <a:pt x="208346" y="732196"/>
                </a:cubicBezTo>
                <a:cubicBezTo>
                  <a:pt x="195759" y="735792"/>
                  <a:pt x="182946" y="738546"/>
                  <a:pt x="170246" y="741721"/>
                </a:cubicBezTo>
                <a:cubicBezTo>
                  <a:pt x="151196" y="735371"/>
                  <a:pt x="130124" y="733314"/>
                  <a:pt x="113096" y="722671"/>
                </a:cubicBezTo>
                <a:cubicBezTo>
                  <a:pt x="103388" y="716604"/>
                  <a:pt x="99528" y="704146"/>
                  <a:pt x="94046" y="694096"/>
                </a:cubicBezTo>
                <a:cubicBezTo>
                  <a:pt x="80448" y="669165"/>
                  <a:pt x="64926" y="644837"/>
                  <a:pt x="55946" y="617896"/>
                </a:cubicBezTo>
                <a:lnTo>
                  <a:pt x="27371" y="532171"/>
                </a:lnTo>
                <a:cubicBezTo>
                  <a:pt x="21021" y="490896"/>
                  <a:pt x="9173" y="450098"/>
                  <a:pt x="8321" y="408346"/>
                </a:cubicBezTo>
                <a:cubicBezTo>
                  <a:pt x="5923" y="290853"/>
                  <a:pt x="-9141" y="89258"/>
                  <a:pt x="8321" y="27346"/>
                </a:cubicBezTo>
                <a:close/>
              </a:path>
            </a:pathLst>
          </a:custGeom>
          <a:solidFill>
            <a:schemeClr val="bg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5" name="Picture 84">
            <a:extLst>
              <a:ext uri="{FF2B5EF4-FFF2-40B4-BE49-F238E27FC236}">
                <a16:creationId xmlns:a16="http://schemas.microsoft.com/office/drawing/2014/main" id="{EDE9D09D-489D-4451-8F0E-FBFBE8C8B919}"/>
              </a:ext>
            </a:extLst>
          </p:cNvPr>
          <p:cNvPicPr>
            <a:picLocks noChangeAspect="1"/>
          </p:cNvPicPr>
          <p:nvPr/>
        </p:nvPicPr>
        <p:blipFill rotWithShape="1">
          <a:blip r:embed="rId4"/>
          <a:srcRect l="18686" b="6685"/>
          <a:stretch/>
        </p:blipFill>
        <p:spPr>
          <a:xfrm>
            <a:off x="4590468" y="3087857"/>
            <a:ext cx="3499896" cy="1484808"/>
          </a:xfrm>
          <a:prstGeom prst="rect">
            <a:avLst/>
          </a:prstGeom>
        </p:spPr>
      </p:pic>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latin typeface="+mn-lt"/>
              </a:rPr>
              <a:t>Column Addition</a:t>
            </a:r>
            <a:endParaRPr lang="en-GB" sz="4000" b="1" dirty="0">
              <a:latin typeface="+mn-lt"/>
            </a:endParaRP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57" name="Google Shape;505;ga37ea589f5_0_46">
            <a:extLst>
              <a:ext uri="{FF2B5EF4-FFF2-40B4-BE49-F238E27FC236}">
                <a16:creationId xmlns:a16="http://schemas.microsoft.com/office/drawing/2014/main" id="{F99FF46B-6E65-46CF-B61C-236DADCF4967}"/>
              </a:ext>
            </a:extLst>
          </p:cNvPr>
          <p:cNvGraphicFramePr/>
          <p:nvPr>
            <p:extLst>
              <p:ext uri="{D42A27DB-BD31-4B8C-83A1-F6EECF244321}">
                <p14:modId xmlns:p14="http://schemas.microsoft.com/office/powerpoint/2010/main" val="2779876477"/>
              </p:ext>
            </p:extLst>
          </p:nvPr>
        </p:nvGraphicFramePr>
        <p:xfrm>
          <a:off x="997955" y="3492626"/>
          <a:ext cx="3592512" cy="2470150"/>
        </p:xfrm>
        <a:graphic>
          <a:graphicData uri="http://schemas.openxmlformats.org/drawingml/2006/table">
            <a:tbl>
              <a:tblPr>
                <a:noFill/>
              </a:tblPr>
              <a:tblGrid>
                <a:gridCol w="1197504">
                  <a:extLst>
                    <a:ext uri="{9D8B030D-6E8A-4147-A177-3AD203B41FA5}">
                      <a16:colId xmlns:a16="http://schemas.microsoft.com/office/drawing/2014/main" val="20000"/>
                    </a:ext>
                  </a:extLst>
                </a:gridCol>
                <a:gridCol w="1197504">
                  <a:extLst>
                    <a:ext uri="{9D8B030D-6E8A-4147-A177-3AD203B41FA5}">
                      <a16:colId xmlns:a16="http://schemas.microsoft.com/office/drawing/2014/main" val="20001"/>
                    </a:ext>
                  </a:extLst>
                </a:gridCol>
                <a:gridCol w="1197504">
                  <a:extLst>
                    <a:ext uri="{9D8B030D-6E8A-4147-A177-3AD203B41FA5}">
                      <a16:colId xmlns:a16="http://schemas.microsoft.com/office/drawing/2014/main" val="20002"/>
                    </a:ext>
                  </a:extLst>
                </a:gridCol>
              </a:tblGrid>
              <a:tr h="457422">
                <a:tc>
                  <a:txBody>
                    <a:bodyPr/>
                    <a:lstStyle/>
                    <a:p>
                      <a:pPr marL="0" lvl="0" indent="0" algn="ctr" rtl="0">
                        <a:spcBef>
                          <a:spcPts val="0"/>
                        </a:spcBef>
                        <a:spcAft>
                          <a:spcPts val="0"/>
                        </a:spcAft>
                        <a:buNone/>
                      </a:pPr>
                      <a:r>
                        <a:rPr lang="en-US" sz="1800" b="1"/>
                        <a:t>100s</a:t>
                      </a:r>
                      <a:endParaRPr sz="1800" b="1"/>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accent3"/>
                    </a:solidFill>
                  </a:tcPr>
                </a:tc>
                <a:tc>
                  <a:txBody>
                    <a:bodyPr/>
                    <a:lstStyle/>
                    <a:p>
                      <a:pPr marL="0" lvl="0" indent="0" algn="ctr" rtl="0">
                        <a:spcBef>
                          <a:spcPts val="0"/>
                        </a:spcBef>
                        <a:spcAft>
                          <a:spcPts val="0"/>
                        </a:spcAft>
                        <a:buNone/>
                      </a:pPr>
                      <a:r>
                        <a:rPr lang="en-US" sz="1800" b="1" dirty="0"/>
                        <a:t>10s</a:t>
                      </a:r>
                      <a:endParaRPr sz="1800" b="1"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9B000"/>
                    </a:solidFill>
                  </a:tcPr>
                </a:tc>
                <a:tc>
                  <a:txBody>
                    <a:bodyPr/>
                    <a:lstStyle/>
                    <a:p>
                      <a:pPr marL="0" lvl="0" indent="0" algn="ctr" rtl="0">
                        <a:spcBef>
                          <a:spcPts val="0"/>
                        </a:spcBef>
                        <a:spcAft>
                          <a:spcPts val="0"/>
                        </a:spcAft>
                        <a:buNone/>
                      </a:pPr>
                      <a:r>
                        <a:rPr lang="en-US" sz="1800" b="1" dirty="0"/>
                        <a:t>1s</a:t>
                      </a:r>
                      <a:endParaRPr sz="1800" b="1"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1F67"/>
                    </a:solidFill>
                  </a:tcPr>
                </a:tc>
                <a:extLst>
                  <a:ext uri="{0D108BD9-81ED-4DB2-BD59-A6C34878D82A}">
                    <a16:rowId xmlns:a16="http://schemas.microsoft.com/office/drawing/2014/main" val="10000"/>
                  </a:ext>
                </a:extLst>
              </a:tr>
              <a:tr h="1006364">
                <a:tc>
                  <a:txBody>
                    <a:bodyPr/>
                    <a:lstStyle/>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1006364">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None/>
                      </a:pPr>
                      <a:endParaRPr sz="1800" dirty="0"/>
                    </a:p>
                  </a:txBody>
                  <a:tcPr marT="91475" marB="9147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graphicFrame>
        <p:nvGraphicFramePr>
          <p:cNvPr id="58" name="Table 15">
            <a:extLst>
              <a:ext uri="{FF2B5EF4-FFF2-40B4-BE49-F238E27FC236}">
                <a16:creationId xmlns:a16="http://schemas.microsoft.com/office/drawing/2014/main" id="{B14F9C25-90AF-4AD0-9DB7-C54999CA1D91}"/>
              </a:ext>
            </a:extLst>
          </p:cNvPr>
          <p:cNvGraphicFramePr>
            <a:graphicFrameLocks noGrp="1"/>
          </p:cNvGraphicFramePr>
          <p:nvPr>
            <p:extLst>
              <p:ext uri="{D42A27DB-BD31-4B8C-83A1-F6EECF244321}">
                <p14:modId xmlns:p14="http://schemas.microsoft.com/office/powerpoint/2010/main" val="1520964379"/>
              </p:ext>
            </p:extLst>
          </p:nvPr>
        </p:nvGraphicFramePr>
        <p:xfrm>
          <a:off x="4748026" y="3705011"/>
          <a:ext cx="1924052" cy="1971241"/>
        </p:xfrm>
        <a:graphic>
          <a:graphicData uri="http://schemas.openxmlformats.org/drawingml/2006/table">
            <a:tbl>
              <a:tblPr>
                <a:tableStyleId>{5C22544A-7EE6-4342-B048-85BDC9FD1C3A}</a:tableStyleId>
              </a:tblPr>
              <a:tblGrid>
                <a:gridCol w="481013">
                  <a:extLst>
                    <a:ext uri="{9D8B030D-6E8A-4147-A177-3AD203B41FA5}">
                      <a16:colId xmlns:a16="http://schemas.microsoft.com/office/drawing/2014/main" val="20000"/>
                    </a:ext>
                  </a:extLst>
                </a:gridCol>
                <a:gridCol w="481013">
                  <a:extLst>
                    <a:ext uri="{9D8B030D-6E8A-4147-A177-3AD203B41FA5}">
                      <a16:colId xmlns:a16="http://schemas.microsoft.com/office/drawing/2014/main" val="20001"/>
                    </a:ext>
                  </a:extLst>
                </a:gridCol>
                <a:gridCol w="481013">
                  <a:extLst>
                    <a:ext uri="{9D8B030D-6E8A-4147-A177-3AD203B41FA5}">
                      <a16:colId xmlns:a16="http://schemas.microsoft.com/office/drawing/2014/main" val="20002"/>
                    </a:ext>
                  </a:extLst>
                </a:gridCol>
                <a:gridCol w="481013">
                  <a:extLst>
                    <a:ext uri="{9D8B030D-6E8A-4147-A177-3AD203B41FA5}">
                      <a16:colId xmlns:a16="http://schemas.microsoft.com/office/drawing/2014/main" val="20003"/>
                    </a:ext>
                  </a:extLst>
                </a:gridCol>
              </a:tblGrid>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H</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dirty="0">
                          <a:solidFill>
                            <a:schemeClr val="tx1"/>
                          </a:solidFill>
                        </a:rPr>
                        <a:t>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900">
                          <a:solidFill>
                            <a:schemeClr val="tx1"/>
                          </a:solidFill>
                        </a:rPr>
                        <a:t>O</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93382">
                <a:tc>
                  <a:txBody>
                    <a:bodyPr/>
                    <a:lstStyle/>
                    <a:p>
                      <a:pPr algn="ctr"/>
                      <a:endParaRPr lang="en-GB" sz="190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93382">
                <a:tc>
                  <a:txBody>
                    <a:bodyPr/>
                    <a:lstStyle/>
                    <a:p>
                      <a:pPr algn="ctr"/>
                      <a:r>
                        <a:rPr lang="en-GB" sz="1900"/>
                        <a:t>+</a:t>
                      </a: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93382">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97713">
                <a:tc>
                  <a:txBody>
                    <a:bodyPr/>
                    <a:lstStyle/>
                    <a:p>
                      <a:pPr algn="ctr"/>
                      <a:endParaRPr lang="en-GB" sz="1900" dirty="0"/>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a:solidFill>
                          <a:schemeClr val="accent3"/>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rgbClr val="FFC000"/>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900" dirty="0">
                        <a:solidFill>
                          <a:schemeClr val="accent2"/>
                        </a:solidFill>
                      </a:endParaRPr>
                    </a:p>
                  </a:txBody>
                  <a:tcPr marL="96979" marR="96979" marT="48499" marB="4849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02" name="TextBox 101">
            <a:extLst>
              <a:ext uri="{FF2B5EF4-FFF2-40B4-BE49-F238E27FC236}">
                <a16:creationId xmlns:a16="http://schemas.microsoft.com/office/drawing/2014/main" id="{F22D0386-03DF-4F86-AAB3-A240C3BC74D1}"/>
              </a:ext>
            </a:extLst>
          </p:cNvPr>
          <p:cNvSpPr txBox="1"/>
          <p:nvPr/>
        </p:nvSpPr>
        <p:spPr>
          <a:xfrm>
            <a:off x="7111353" y="3471816"/>
            <a:ext cx="1285875" cy="495108"/>
          </a:xfrm>
          <a:prstGeom prst="rect">
            <a:avLst/>
          </a:prstGeom>
          <a:solidFill>
            <a:srgbClr val="AFDEF8"/>
          </a:solidFill>
          <a:ln w="28575">
            <a:solidFill>
              <a:schemeClr val="bg1"/>
            </a:solidFill>
          </a:ln>
        </p:spPr>
        <p:txBody>
          <a:bodyPr wrap="square" lIns="108000" tIns="108000" rIns="108000" bIns="108000" rtlCol="0">
            <a:spAutoFit/>
          </a:bodyPr>
          <a:lstStyle/>
          <a:p>
            <a:r>
              <a:rPr lang="en-GB" b="1" dirty="0"/>
              <a:t>268 + 382</a:t>
            </a:r>
          </a:p>
        </p:txBody>
      </p:sp>
      <p:pic>
        <p:nvPicPr>
          <p:cNvPr id="77" name="Picture 12" descr="A close up&#10;&#10;Description automatically generated">
            <a:extLst>
              <a:ext uri="{FF2B5EF4-FFF2-40B4-BE49-F238E27FC236}">
                <a16:creationId xmlns:a16="http://schemas.microsoft.com/office/drawing/2014/main" id="{B289F897-D25A-4BDC-9B59-1D34A4BDEF22}"/>
              </a:ext>
            </a:extLst>
          </p:cNvPr>
          <p:cNvPicPr>
            <a:picLocks noChangeAspect="1" noChangeArrowheads="1"/>
          </p:cNvPicPr>
          <p:nvPr/>
        </p:nvPicPr>
        <p:blipFill rotWithShape="1">
          <a:blip r:embed="rId12" cstate="screen">
            <a:extLst>
              <a:ext uri="{28A0092B-C50C-407E-A947-70E740481C1C}">
                <a14:useLocalDpi xmlns:a14="http://schemas.microsoft.com/office/drawing/2010/main"/>
              </a:ext>
            </a:extLst>
          </a:blip>
          <a:srcRect t="1" r="45962" b="18956"/>
          <a:stretch/>
        </p:blipFill>
        <p:spPr bwMode="auto">
          <a:xfrm>
            <a:off x="6651919" y="3894072"/>
            <a:ext cx="1739731" cy="2198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9" name="Group 58">
            <a:extLst>
              <a:ext uri="{FF2B5EF4-FFF2-40B4-BE49-F238E27FC236}">
                <a16:creationId xmlns:a16="http://schemas.microsoft.com/office/drawing/2014/main" id="{1344CEA0-D094-447E-88B9-1BD2AD2C386D}"/>
              </a:ext>
            </a:extLst>
          </p:cNvPr>
          <p:cNvGrpSpPr/>
          <p:nvPr/>
        </p:nvGrpSpPr>
        <p:grpSpPr>
          <a:xfrm>
            <a:off x="2248224" y="4030268"/>
            <a:ext cx="369998" cy="307738"/>
            <a:chOff x="2314065" y="3052881"/>
            <a:chExt cx="369998" cy="307738"/>
          </a:xfrm>
          <a:effectLst>
            <a:outerShdw blurRad="12700" dir="4140000" algn="ctr" rotWithShape="0">
              <a:srgbClr val="000000">
                <a:alpha val="21000"/>
              </a:srgbClr>
            </a:outerShdw>
          </a:effectLst>
        </p:grpSpPr>
        <p:sp>
          <p:nvSpPr>
            <p:cNvPr id="60" name="Oval 59">
              <a:extLst>
                <a:ext uri="{FF2B5EF4-FFF2-40B4-BE49-F238E27FC236}">
                  <a16:creationId xmlns:a16="http://schemas.microsoft.com/office/drawing/2014/main" id="{8F136F76-AA66-4E77-8FF2-77011FBA35E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1" name="TextBox 60">
              <a:extLst>
                <a:ext uri="{FF2B5EF4-FFF2-40B4-BE49-F238E27FC236}">
                  <a16:creationId xmlns:a16="http://schemas.microsoft.com/office/drawing/2014/main" id="{F095C84F-93D7-4905-B684-B958D94E8AED}"/>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62" name="Group 61">
            <a:extLst>
              <a:ext uri="{FF2B5EF4-FFF2-40B4-BE49-F238E27FC236}">
                <a16:creationId xmlns:a16="http://schemas.microsoft.com/office/drawing/2014/main" id="{0EAC9921-74FC-43AD-8853-CBFB186DF260}"/>
              </a:ext>
            </a:extLst>
          </p:cNvPr>
          <p:cNvGrpSpPr/>
          <p:nvPr/>
        </p:nvGrpSpPr>
        <p:grpSpPr>
          <a:xfrm>
            <a:off x="980058" y="4009648"/>
            <a:ext cx="446198" cy="307738"/>
            <a:chOff x="2279393" y="3052881"/>
            <a:chExt cx="446198" cy="307738"/>
          </a:xfrm>
          <a:effectLst>
            <a:outerShdw blurRad="25400" dir="4140000" algn="ctr" rotWithShape="0">
              <a:srgbClr val="000000">
                <a:alpha val="21000"/>
              </a:srgbClr>
            </a:outerShdw>
          </a:effectLst>
        </p:grpSpPr>
        <p:sp>
          <p:nvSpPr>
            <p:cNvPr id="63" name="Oval 62">
              <a:extLst>
                <a:ext uri="{FF2B5EF4-FFF2-40B4-BE49-F238E27FC236}">
                  <a16:creationId xmlns:a16="http://schemas.microsoft.com/office/drawing/2014/main" id="{B629B964-99B4-4D2F-8BD0-04E8CDCDF9B0}"/>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4" name="TextBox 63">
              <a:extLst>
                <a:ext uri="{FF2B5EF4-FFF2-40B4-BE49-F238E27FC236}">
                  <a16:creationId xmlns:a16="http://schemas.microsoft.com/office/drawing/2014/main" id="{BE438A6D-BE4F-444E-A0A4-2A0EFAAE969A}"/>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65" name="Group 64">
            <a:extLst>
              <a:ext uri="{FF2B5EF4-FFF2-40B4-BE49-F238E27FC236}">
                <a16:creationId xmlns:a16="http://schemas.microsoft.com/office/drawing/2014/main" id="{56A23C9E-1F37-423B-BCD6-122CFFE0D145}"/>
              </a:ext>
            </a:extLst>
          </p:cNvPr>
          <p:cNvGrpSpPr/>
          <p:nvPr/>
        </p:nvGrpSpPr>
        <p:grpSpPr bwMode="auto">
          <a:xfrm>
            <a:off x="3452753" y="4015635"/>
            <a:ext cx="269671" cy="272800"/>
            <a:chOff x="2361864" y="3068569"/>
            <a:chExt cx="269638" cy="273000"/>
          </a:xfrm>
          <a:effectLst>
            <a:outerShdw blurRad="12700" dir="4140000" algn="ctr" rotWithShape="0">
              <a:srgbClr val="000000">
                <a:alpha val="21000"/>
              </a:srgbClr>
            </a:outerShdw>
          </a:effectLst>
        </p:grpSpPr>
        <p:sp>
          <p:nvSpPr>
            <p:cNvPr id="67" name="Oval 66">
              <a:extLst>
                <a:ext uri="{FF2B5EF4-FFF2-40B4-BE49-F238E27FC236}">
                  <a16:creationId xmlns:a16="http://schemas.microsoft.com/office/drawing/2014/main" id="{2B00D7AF-2C8F-42D9-80F3-AA53798E702C}"/>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8" name="TextBox 67">
              <a:extLst>
                <a:ext uri="{FF2B5EF4-FFF2-40B4-BE49-F238E27FC236}">
                  <a16:creationId xmlns:a16="http://schemas.microsoft.com/office/drawing/2014/main" id="{15FC397C-33D7-40A4-B1AD-C30CA2B15785}"/>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73" name="Group 72">
            <a:extLst>
              <a:ext uri="{FF2B5EF4-FFF2-40B4-BE49-F238E27FC236}">
                <a16:creationId xmlns:a16="http://schemas.microsoft.com/office/drawing/2014/main" id="{68F35986-973C-42D1-A2FA-F5B4CFA5627A}"/>
              </a:ext>
            </a:extLst>
          </p:cNvPr>
          <p:cNvGrpSpPr/>
          <p:nvPr/>
        </p:nvGrpSpPr>
        <p:grpSpPr>
          <a:xfrm>
            <a:off x="985535" y="5012825"/>
            <a:ext cx="446198" cy="307738"/>
            <a:chOff x="2279393" y="3052881"/>
            <a:chExt cx="446198" cy="307738"/>
          </a:xfrm>
          <a:effectLst>
            <a:outerShdw blurRad="25400" dir="4140000" algn="ctr" rotWithShape="0">
              <a:srgbClr val="000000">
                <a:alpha val="21000"/>
              </a:srgbClr>
            </a:outerShdw>
          </a:effectLst>
        </p:grpSpPr>
        <p:sp>
          <p:nvSpPr>
            <p:cNvPr id="74" name="Oval 73">
              <a:extLst>
                <a:ext uri="{FF2B5EF4-FFF2-40B4-BE49-F238E27FC236}">
                  <a16:creationId xmlns:a16="http://schemas.microsoft.com/office/drawing/2014/main" id="{90A5B547-4F2C-4621-A8C6-BEEDE6D05AEC}"/>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6" name="TextBox 75">
              <a:extLst>
                <a:ext uri="{FF2B5EF4-FFF2-40B4-BE49-F238E27FC236}">
                  <a16:creationId xmlns:a16="http://schemas.microsoft.com/office/drawing/2014/main" id="{C530F747-8A34-4F65-A4C2-52B8A7E47A31}"/>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78" name="Group 77">
            <a:extLst>
              <a:ext uri="{FF2B5EF4-FFF2-40B4-BE49-F238E27FC236}">
                <a16:creationId xmlns:a16="http://schemas.microsoft.com/office/drawing/2014/main" id="{EA1B0817-608A-4FFB-9C52-01BB3E65E501}"/>
              </a:ext>
            </a:extLst>
          </p:cNvPr>
          <p:cNvGrpSpPr/>
          <p:nvPr/>
        </p:nvGrpSpPr>
        <p:grpSpPr>
          <a:xfrm>
            <a:off x="1337394" y="5012825"/>
            <a:ext cx="446198" cy="307738"/>
            <a:chOff x="2279393" y="3052881"/>
            <a:chExt cx="446198" cy="307738"/>
          </a:xfrm>
          <a:effectLst>
            <a:outerShdw blurRad="25400" dir="4140000" algn="ctr" rotWithShape="0">
              <a:srgbClr val="000000">
                <a:alpha val="21000"/>
              </a:srgbClr>
            </a:outerShdw>
          </a:effectLst>
        </p:grpSpPr>
        <p:sp>
          <p:nvSpPr>
            <p:cNvPr id="80" name="Oval 79">
              <a:extLst>
                <a:ext uri="{FF2B5EF4-FFF2-40B4-BE49-F238E27FC236}">
                  <a16:creationId xmlns:a16="http://schemas.microsoft.com/office/drawing/2014/main" id="{217BD078-644D-4A5F-8353-01AB842D9737}"/>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2" name="TextBox 81">
              <a:extLst>
                <a:ext uri="{FF2B5EF4-FFF2-40B4-BE49-F238E27FC236}">
                  <a16:creationId xmlns:a16="http://schemas.microsoft.com/office/drawing/2014/main" id="{C129057C-8AD0-4102-827D-89DF65CFAC94}"/>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4" name="Group 83">
            <a:extLst>
              <a:ext uri="{FF2B5EF4-FFF2-40B4-BE49-F238E27FC236}">
                <a16:creationId xmlns:a16="http://schemas.microsoft.com/office/drawing/2014/main" id="{FF526AD8-C3B8-484C-9D52-2F0BEFC6CBD3}"/>
              </a:ext>
            </a:extLst>
          </p:cNvPr>
          <p:cNvGrpSpPr/>
          <p:nvPr/>
        </p:nvGrpSpPr>
        <p:grpSpPr>
          <a:xfrm>
            <a:off x="1694678" y="5012825"/>
            <a:ext cx="446198" cy="307738"/>
            <a:chOff x="2279393" y="3052881"/>
            <a:chExt cx="446198" cy="307738"/>
          </a:xfrm>
          <a:effectLst>
            <a:outerShdw blurRad="25400" dir="4140000" algn="ctr" rotWithShape="0">
              <a:srgbClr val="000000">
                <a:alpha val="21000"/>
              </a:srgbClr>
            </a:outerShdw>
          </a:effectLst>
        </p:grpSpPr>
        <p:sp>
          <p:nvSpPr>
            <p:cNvPr id="86" name="Oval 85">
              <a:extLst>
                <a:ext uri="{FF2B5EF4-FFF2-40B4-BE49-F238E27FC236}">
                  <a16:creationId xmlns:a16="http://schemas.microsoft.com/office/drawing/2014/main" id="{D3145040-5BC8-451C-86DC-C21FBC30F2A2}"/>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7" name="TextBox 86">
              <a:extLst>
                <a:ext uri="{FF2B5EF4-FFF2-40B4-BE49-F238E27FC236}">
                  <a16:creationId xmlns:a16="http://schemas.microsoft.com/office/drawing/2014/main" id="{461E4FEF-1953-4A71-8C52-75FED1F83247}"/>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88" name="Group 87">
            <a:extLst>
              <a:ext uri="{FF2B5EF4-FFF2-40B4-BE49-F238E27FC236}">
                <a16:creationId xmlns:a16="http://schemas.microsoft.com/office/drawing/2014/main" id="{C323375F-4036-4DAC-9B10-36E40C521255}"/>
              </a:ext>
            </a:extLst>
          </p:cNvPr>
          <p:cNvGrpSpPr/>
          <p:nvPr/>
        </p:nvGrpSpPr>
        <p:grpSpPr>
          <a:xfrm>
            <a:off x="2595001" y="4036009"/>
            <a:ext cx="369998" cy="307738"/>
            <a:chOff x="2314065" y="3052881"/>
            <a:chExt cx="369998" cy="307738"/>
          </a:xfrm>
          <a:effectLst>
            <a:outerShdw blurRad="12700" dir="4140000" algn="ctr" rotWithShape="0">
              <a:srgbClr val="000000">
                <a:alpha val="21000"/>
              </a:srgbClr>
            </a:outerShdw>
          </a:effectLst>
        </p:grpSpPr>
        <p:sp>
          <p:nvSpPr>
            <p:cNvPr id="89" name="Oval 88">
              <a:extLst>
                <a:ext uri="{FF2B5EF4-FFF2-40B4-BE49-F238E27FC236}">
                  <a16:creationId xmlns:a16="http://schemas.microsoft.com/office/drawing/2014/main" id="{58CEB17D-6CE2-4E3D-A164-7F803094B1F8}"/>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0" name="TextBox 89">
              <a:extLst>
                <a:ext uri="{FF2B5EF4-FFF2-40B4-BE49-F238E27FC236}">
                  <a16:creationId xmlns:a16="http://schemas.microsoft.com/office/drawing/2014/main" id="{0A923021-C690-4574-8090-5023B06248E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1" name="Group 90">
            <a:extLst>
              <a:ext uri="{FF2B5EF4-FFF2-40B4-BE49-F238E27FC236}">
                <a16:creationId xmlns:a16="http://schemas.microsoft.com/office/drawing/2014/main" id="{990C3EAA-2BA5-4DCF-943D-C77E58252DB7}"/>
              </a:ext>
            </a:extLst>
          </p:cNvPr>
          <p:cNvGrpSpPr/>
          <p:nvPr/>
        </p:nvGrpSpPr>
        <p:grpSpPr>
          <a:xfrm>
            <a:off x="2239934" y="4381518"/>
            <a:ext cx="369998" cy="307738"/>
            <a:chOff x="2314065" y="3052881"/>
            <a:chExt cx="369998" cy="307738"/>
          </a:xfrm>
          <a:effectLst>
            <a:outerShdw blurRad="12700" dir="4140000" algn="ctr" rotWithShape="0">
              <a:srgbClr val="000000">
                <a:alpha val="21000"/>
              </a:srgbClr>
            </a:outerShdw>
          </a:effectLst>
        </p:grpSpPr>
        <p:sp>
          <p:nvSpPr>
            <p:cNvPr id="92" name="Oval 91">
              <a:extLst>
                <a:ext uri="{FF2B5EF4-FFF2-40B4-BE49-F238E27FC236}">
                  <a16:creationId xmlns:a16="http://schemas.microsoft.com/office/drawing/2014/main" id="{B7FA3553-7D09-4957-A86B-8537CE083315}"/>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TextBox 92">
              <a:extLst>
                <a:ext uri="{FF2B5EF4-FFF2-40B4-BE49-F238E27FC236}">
                  <a16:creationId xmlns:a16="http://schemas.microsoft.com/office/drawing/2014/main" id="{B96A42CE-603B-46BD-BEB2-1F2CE36C500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4" name="Group 93">
            <a:extLst>
              <a:ext uri="{FF2B5EF4-FFF2-40B4-BE49-F238E27FC236}">
                <a16:creationId xmlns:a16="http://schemas.microsoft.com/office/drawing/2014/main" id="{2A68D087-EC6C-4CCF-8FCD-B9FC210E0690}"/>
              </a:ext>
            </a:extLst>
          </p:cNvPr>
          <p:cNvGrpSpPr/>
          <p:nvPr/>
        </p:nvGrpSpPr>
        <p:grpSpPr>
          <a:xfrm>
            <a:off x="2586711" y="4387259"/>
            <a:ext cx="369998" cy="307738"/>
            <a:chOff x="2314065" y="3052881"/>
            <a:chExt cx="369998" cy="307738"/>
          </a:xfrm>
          <a:effectLst>
            <a:outerShdw blurRad="12700" dir="4140000" algn="ctr" rotWithShape="0">
              <a:srgbClr val="000000">
                <a:alpha val="21000"/>
              </a:srgbClr>
            </a:outerShdw>
          </a:effectLst>
        </p:grpSpPr>
        <p:sp>
          <p:nvSpPr>
            <p:cNvPr id="95" name="Oval 94">
              <a:extLst>
                <a:ext uri="{FF2B5EF4-FFF2-40B4-BE49-F238E27FC236}">
                  <a16:creationId xmlns:a16="http://schemas.microsoft.com/office/drawing/2014/main" id="{AB3A4A60-0BE1-40FA-B415-DD02C502FE97}"/>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6" name="TextBox 95">
              <a:extLst>
                <a:ext uri="{FF2B5EF4-FFF2-40B4-BE49-F238E27FC236}">
                  <a16:creationId xmlns:a16="http://schemas.microsoft.com/office/drawing/2014/main" id="{DDC0CDE2-5B4D-49FA-B2D8-0A7CB32B927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97" name="Group 96">
            <a:extLst>
              <a:ext uri="{FF2B5EF4-FFF2-40B4-BE49-F238E27FC236}">
                <a16:creationId xmlns:a16="http://schemas.microsoft.com/office/drawing/2014/main" id="{51C90444-7617-4393-8D0B-A4ED0A5C51F0}"/>
              </a:ext>
            </a:extLst>
          </p:cNvPr>
          <p:cNvGrpSpPr/>
          <p:nvPr/>
        </p:nvGrpSpPr>
        <p:grpSpPr bwMode="auto">
          <a:xfrm>
            <a:off x="3773884" y="4015635"/>
            <a:ext cx="269671" cy="272800"/>
            <a:chOff x="2361864" y="3068569"/>
            <a:chExt cx="269638" cy="273000"/>
          </a:xfrm>
          <a:effectLst>
            <a:outerShdw blurRad="12700" dir="4140000" algn="ctr" rotWithShape="0">
              <a:srgbClr val="000000">
                <a:alpha val="21000"/>
              </a:srgbClr>
            </a:outerShdw>
          </a:effectLst>
        </p:grpSpPr>
        <p:sp>
          <p:nvSpPr>
            <p:cNvPr id="98" name="Oval 97">
              <a:extLst>
                <a:ext uri="{FF2B5EF4-FFF2-40B4-BE49-F238E27FC236}">
                  <a16:creationId xmlns:a16="http://schemas.microsoft.com/office/drawing/2014/main" id="{D06423B2-7914-4D9C-9696-8709A97CF875}"/>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9" name="TextBox 98">
              <a:extLst>
                <a:ext uri="{FF2B5EF4-FFF2-40B4-BE49-F238E27FC236}">
                  <a16:creationId xmlns:a16="http://schemas.microsoft.com/office/drawing/2014/main" id="{43F676BD-BF96-4320-81C2-4B95EE591671}"/>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00" name="Group 99">
            <a:extLst>
              <a:ext uri="{FF2B5EF4-FFF2-40B4-BE49-F238E27FC236}">
                <a16:creationId xmlns:a16="http://schemas.microsoft.com/office/drawing/2014/main" id="{9947E75E-5677-4C61-A172-6B44F0CD6ED5}"/>
              </a:ext>
            </a:extLst>
          </p:cNvPr>
          <p:cNvGrpSpPr/>
          <p:nvPr/>
        </p:nvGrpSpPr>
        <p:grpSpPr bwMode="auto">
          <a:xfrm>
            <a:off x="4095014" y="4015635"/>
            <a:ext cx="269671" cy="272800"/>
            <a:chOff x="2361864" y="3068569"/>
            <a:chExt cx="269638" cy="273000"/>
          </a:xfrm>
          <a:effectLst>
            <a:outerShdw blurRad="12700" dir="4140000" algn="ctr" rotWithShape="0">
              <a:srgbClr val="000000">
                <a:alpha val="21000"/>
              </a:srgbClr>
            </a:outerShdw>
          </a:effectLst>
        </p:grpSpPr>
        <p:sp>
          <p:nvSpPr>
            <p:cNvPr id="101" name="Oval 100">
              <a:extLst>
                <a:ext uri="{FF2B5EF4-FFF2-40B4-BE49-F238E27FC236}">
                  <a16:creationId xmlns:a16="http://schemas.microsoft.com/office/drawing/2014/main" id="{EF6D8B5A-A91F-4524-BA5E-7467C066A84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3" name="TextBox 102">
              <a:extLst>
                <a:ext uri="{FF2B5EF4-FFF2-40B4-BE49-F238E27FC236}">
                  <a16:creationId xmlns:a16="http://schemas.microsoft.com/office/drawing/2014/main" id="{E4C5A000-C42D-4F1F-AAEA-69B506DEBF92}"/>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18" name="Group 117">
            <a:extLst>
              <a:ext uri="{FF2B5EF4-FFF2-40B4-BE49-F238E27FC236}">
                <a16:creationId xmlns:a16="http://schemas.microsoft.com/office/drawing/2014/main" id="{3EAE52F9-FF8B-4853-9DB1-C6984E04DB79}"/>
              </a:ext>
            </a:extLst>
          </p:cNvPr>
          <p:cNvGrpSpPr/>
          <p:nvPr/>
        </p:nvGrpSpPr>
        <p:grpSpPr bwMode="auto">
          <a:xfrm>
            <a:off x="3455165" y="5013679"/>
            <a:ext cx="269671" cy="272800"/>
            <a:chOff x="2361864" y="3068569"/>
            <a:chExt cx="269638" cy="273000"/>
          </a:xfrm>
          <a:effectLst>
            <a:outerShdw blurRad="12700" dir="4140000" algn="ctr" rotWithShape="0">
              <a:srgbClr val="000000">
                <a:alpha val="21000"/>
              </a:srgbClr>
            </a:outerShdw>
          </a:effectLst>
        </p:grpSpPr>
        <p:sp>
          <p:nvSpPr>
            <p:cNvPr id="120" name="Oval 119">
              <a:extLst>
                <a:ext uri="{FF2B5EF4-FFF2-40B4-BE49-F238E27FC236}">
                  <a16:creationId xmlns:a16="http://schemas.microsoft.com/office/drawing/2014/main" id="{486F23C9-CD96-4C9E-BCB7-918640B2163A}"/>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 name="TextBox 121">
              <a:extLst>
                <a:ext uri="{FF2B5EF4-FFF2-40B4-BE49-F238E27FC236}">
                  <a16:creationId xmlns:a16="http://schemas.microsoft.com/office/drawing/2014/main" id="{94E44180-C74E-44FD-83B4-C168F5FC48D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23" name="Group 122">
            <a:extLst>
              <a:ext uri="{FF2B5EF4-FFF2-40B4-BE49-F238E27FC236}">
                <a16:creationId xmlns:a16="http://schemas.microsoft.com/office/drawing/2014/main" id="{0124601C-6E7E-4C5C-A831-2F4248823DDF}"/>
              </a:ext>
            </a:extLst>
          </p:cNvPr>
          <p:cNvGrpSpPr/>
          <p:nvPr/>
        </p:nvGrpSpPr>
        <p:grpSpPr bwMode="auto">
          <a:xfrm>
            <a:off x="3776296" y="5013679"/>
            <a:ext cx="269671" cy="272800"/>
            <a:chOff x="2361864" y="3068569"/>
            <a:chExt cx="269638" cy="273000"/>
          </a:xfrm>
          <a:effectLst>
            <a:outerShdw blurRad="12700" dir="4140000" algn="ctr" rotWithShape="0">
              <a:srgbClr val="000000">
                <a:alpha val="21000"/>
              </a:srgbClr>
            </a:outerShdw>
          </a:effectLst>
        </p:grpSpPr>
        <p:sp>
          <p:nvSpPr>
            <p:cNvPr id="124" name="Oval 123">
              <a:extLst>
                <a:ext uri="{FF2B5EF4-FFF2-40B4-BE49-F238E27FC236}">
                  <a16:creationId xmlns:a16="http://schemas.microsoft.com/office/drawing/2014/main" id="{F6E2D3A0-371A-468A-872F-2E5DA98F2E07}"/>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5" name="TextBox 124">
              <a:extLst>
                <a:ext uri="{FF2B5EF4-FFF2-40B4-BE49-F238E27FC236}">
                  <a16:creationId xmlns:a16="http://schemas.microsoft.com/office/drawing/2014/main" id="{33291EB2-6B1E-4B17-B525-BECB2A9F2A4D}"/>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69" name="Group 168">
            <a:extLst>
              <a:ext uri="{FF2B5EF4-FFF2-40B4-BE49-F238E27FC236}">
                <a16:creationId xmlns:a16="http://schemas.microsoft.com/office/drawing/2014/main" id="{CAFF4875-A7E9-438A-A0F2-029222A68AE0}"/>
              </a:ext>
            </a:extLst>
          </p:cNvPr>
          <p:cNvGrpSpPr/>
          <p:nvPr/>
        </p:nvGrpSpPr>
        <p:grpSpPr>
          <a:xfrm>
            <a:off x="2248704" y="4976344"/>
            <a:ext cx="369998" cy="307738"/>
            <a:chOff x="2314065" y="3052881"/>
            <a:chExt cx="369998" cy="307738"/>
          </a:xfrm>
          <a:effectLst>
            <a:outerShdw blurRad="12700" dir="4140000" algn="ctr" rotWithShape="0">
              <a:srgbClr val="000000">
                <a:alpha val="21000"/>
              </a:srgbClr>
            </a:outerShdw>
          </a:effectLst>
        </p:grpSpPr>
        <p:sp>
          <p:nvSpPr>
            <p:cNvPr id="170" name="Oval 169">
              <a:extLst>
                <a:ext uri="{FF2B5EF4-FFF2-40B4-BE49-F238E27FC236}">
                  <a16:creationId xmlns:a16="http://schemas.microsoft.com/office/drawing/2014/main" id="{2EBCA057-7386-455A-AFB1-A41F4B4F76D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1" name="TextBox 170">
              <a:extLst>
                <a:ext uri="{FF2B5EF4-FFF2-40B4-BE49-F238E27FC236}">
                  <a16:creationId xmlns:a16="http://schemas.microsoft.com/office/drawing/2014/main" id="{48CD9E89-15A1-46EF-A7D4-FA808ACB43A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2" name="Group 171">
            <a:extLst>
              <a:ext uri="{FF2B5EF4-FFF2-40B4-BE49-F238E27FC236}">
                <a16:creationId xmlns:a16="http://schemas.microsoft.com/office/drawing/2014/main" id="{B57804F0-5608-42EA-92B9-F7CB0C8675A2}"/>
              </a:ext>
            </a:extLst>
          </p:cNvPr>
          <p:cNvGrpSpPr/>
          <p:nvPr/>
        </p:nvGrpSpPr>
        <p:grpSpPr>
          <a:xfrm>
            <a:off x="2593149" y="4976344"/>
            <a:ext cx="369998" cy="307738"/>
            <a:chOff x="2314065" y="3052881"/>
            <a:chExt cx="369998" cy="307738"/>
          </a:xfrm>
          <a:effectLst>
            <a:outerShdw blurRad="12700" dir="4140000" algn="ctr" rotWithShape="0">
              <a:srgbClr val="000000">
                <a:alpha val="21000"/>
              </a:srgbClr>
            </a:outerShdw>
          </a:effectLst>
        </p:grpSpPr>
        <p:sp>
          <p:nvSpPr>
            <p:cNvPr id="173" name="Oval 172">
              <a:extLst>
                <a:ext uri="{FF2B5EF4-FFF2-40B4-BE49-F238E27FC236}">
                  <a16:creationId xmlns:a16="http://schemas.microsoft.com/office/drawing/2014/main" id="{3817E494-2FFF-48FE-866E-55F3CD5E3186}"/>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 name="TextBox 173">
              <a:extLst>
                <a:ext uri="{FF2B5EF4-FFF2-40B4-BE49-F238E27FC236}">
                  <a16:creationId xmlns:a16="http://schemas.microsoft.com/office/drawing/2014/main" id="{60335CC1-91C6-4B0F-B92D-ED193BCABC5A}"/>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75" name="Group 174">
            <a:extLst>
              <a:ext uri="{FF2B5EF4-FFF2-40B4-BE49-F238E27FC236}">
                <a16:creationId xmlns:a16="http://schemas.microsoft.com/office/drawing/2014/main" id="{8CA9CFAE-1E16-4AC6-821F-70E446D8A7B5}"/>
              </a:ext>
            </a:extLst>
          </p:cNvPr>
          <p:cNvGrpSpPr/>
          <p:nvPr/>
        </p:nvGrpSpPr>
        <p:grpSpPr>
          <a:xfrm>
            <a:off x="2937595" y="4976344"/>
            <a:ext cx="369998" cy="307738"/>
            <a:chOff x="2314065" y="3052881"/>
            <a:chExt cx="369998" cy="307738"/>
          </a:xfrm>
          <a:effectLst>
            <a:outerShdw blurRad="12700" dir="4140000" algn="ctr" rotWithShape="0">
              <a:srgbClr val="000000">
                <a:alpha val="21000"/>
              </a:srgbClr>
            </a:outerShdw>
          </a:effectLst>
        </p:grpSpPr>
        <p:sp>
          <p:nvSpPr>
            <p:cNvPr id="176" name="Oval 175">
              <a:extLst>
                <a:ext uri="{FF2B5EF4-FFF2-40B4-BE49-F238E27FC236}">
                  <a16:creationId xmlns:a16="http://schemas.microsoft.com/office/drawing/2014/main" id="{F756E483-1576-43B8-ABFC-50066668156A}"/>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7" name="TextBox 176">
              <a:extLst>
                <a:ext uri="{FF2B5EF4-FFF2-40B4-BE49-F238E27FC236}">
                  <a16:creationId xmlns:a16="http://schemas.microsoft.com/office/drawing/2014/main" id="{7DB2A1BB-4791-4024-9B30-C94106F2B815}"/>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5" name="TextBox 4">
            <a:extLst>
              <a:ext uri="{FF2B5EF4-FFF2-40B4-BE49-F238E27FC236}">
                <a16:creationId xmlns:a16="http://schemas.microsoft.com/office/drawing/2014/main" id="{2E35B026-DF76-4678-87FD-DC63AE055B4C}"/>
              </a:ext>
            </a:extLst>
          </p:cNvPr>
          <p:cNvSpPr txBox="1"/>
          <p:nvPr/>
        </p:nvSpPr>
        <p:spPr>
          <a:xfrm>
            <a:off x="5292508" y="4097643"/>
            <a:ext cx="355107" cy="400110"/>
          </a:xfrm>
          <a:prstGeom prst="rect">
            <a:avLst/>
          </a:prstGeom>
          <a:noFill/>
        </p:spPr>
        <p:txBody>
          <a:bodyPr wrap="square" rtlCol="0">
            <a:spAutoFit/>
          </a:bodyPr>
          <a:lstStyle/>
          <a:p>
            <a:pPr algn="ctr"/>
            <a:r>
              <a:rPr lang="en-GB" sz="2000" dirty="0">
                <a:solidFill>
                  <a:srgbClr val="32B3A2"/>
                </a:solidFill>
              </a:rPr>
              <a:t>2</a:t>
            </a:r>
          </a:p>
        </p:txBody>
      </p:sp>
      <p:sp>
        <p:nvSpPr>
          <p:cNvPr id="179" name="TextBox 178">
            <a:extLst>
              <a:ext uri="{FF2B5EF4-FFF2-40B4-BE49-F238E27FC236}">
                <a16:creationId xmlns:a16="http://schemas.microsoft.com/office/drawing/2014/main" id="{E561BA55-A806-481F-9228-2CC3DCDEA243}"/>
              </a:ext>
            </a:extLst>
          </p:cNvPr>
          <p:cNvSpPr txBox="1"/>
          <p:nvPr/>
        </p:nvSpPr>
        <p:spPr>
          <a:xfrm>
            <a:off x="5292508" y="4485116"/>
            <a:ext cx="355107" cy="400110"/>
          </a:xfrm>
          <a:prstGeom prst="rect">
            <a:avLst/>
          </a:prstGeom>
          <a:noFill/>
        </p:spPr>
        <p:txBody>
          <a:bodyPr wrap="square" rtlCol="0">
            <a:spAutoFit/>
          </a:bodyPr>
          <a:lstStyle/>
          <a:p>
            <a:pPr algn="ctr"/>
            <a:r>
              <a:rPr lang="en-GB" sz="2000" dirty="0">
                <a:solidFill>
                  <a:srgbClr val="32B3A2"/>
                </a:solidFill>
              </a:rPr>
              <a:t>3</a:t>
            </a:r>
          </a:p>
        </p:txBody>
      </p:sp>
      <p:sp>
        <p:nvSpPr>
          <p:cNvPr id="180" name="TextBox 179">
            <a:extLst>
              <a:ext uri="{FF2B5EF4-FFF2-40B4-BE49-F238E27FC236}">
                <a16:creationId xmlns:a16="http://schemas.microsoft.com/office/drawing/2014/main" id="{16A28517-B63A-49A6-B2B6-92A2F152E1E0}"/>
              </a:ext>
            </a:extLst>
          </p:cNvPr>
          <p:cNvSpPr txBox="1"/>
          <p:nvPr/>
        </p:nvSpPr>
        <p:spPr>
          <a:xfrm>
            <a:off x="5773743" y="4085006"/>
            <a:ext cx="355107" cy="400110"/>
          </a:xfrm>
          <a:prstGeom prst="rect">
            <a:avLst/>
          </a:prstGeom>
          <a:noFill/>
        </p:spPr>
        <p:txBody>
          <a:bodyPr wrap="square" rtlCol="0">
            <a:spAutoFit/>
          </a:bodyPr>
          <a:lstStyle/>
          <a:p>
            <a:pPr algn="ctr"/>
            <a:r>
              <a:rPr lang="en-GB" sz="2000" dirty="0">
                <a:solidFill>
                  <a:srgbClr val="F9B000"/>
                </a:solidFill>
              </a:rPr>
              <a:t>6</a:t>
            </a:r>
          </a:p>
        </p:txBody>
      </p:sp>
      <p:sp>
        <p:nvSpPr>
          <p:cNvPr id="181" name="TextBox 180">
            <a:extLst>
              <a:ext uri="{FF2B5EF4-FFF2-40B4-BE49-F238E27FC236}">
                <a16:creationId xmlns:a16="http://schemas.microsoft.com/office/drawing/2014/main" id="{7D983B6B-EE0E-44E1-8CCC-D3CA148B9D7D}"/>
              </a:ext>
            </a:extLst>
          </p:cNvPr>
          <p:cNvSpPr txBox="1"/>
          <p:nvPr/>
        </p:nvSpPr>
        <p:spPr>
          <a:xfrm>
            <a:off x="5773743" y="4472479"/>
            <a:ext cx="355107" cy="400110"/>
          </a:xfrm>
          <a:prstGeom prst="rect">
            <a:avLst/>
          </a:prstGeom>
          <a:noFill/>
        </p:spPr>
        <p:txBody>
          <a:bodyPr wrap="square" rtlCol="0">
            <a:spAutoFit/>
          </a:bodyPr>
          <a:lstStyle/>
          <a:p>
            <a:pPr algn="ctr"/>
            <a:r>
              <a:rPr lang="en-GB" sz="2000" dirty="0">
                <a:solidFill>
                  <a:srgbClr val="F9B000"/>
                </a:solidFill>
              </a:rPr>
              <a:t>8</a:t>
            </a:r>
          </a:p>
        </p:txBody>
      </p:sp>
      <p:sp>
        <p:nvSpPr>
          <p:cNvPr id="182" name="TextBox 181">
            <a:extLst>
              <a:ext uri="{FF2B5EF4-FFF2-40B4-BE49-F238E27FC236}">
                <a16:creationId xmlns:a16="http://schemas.microsoft.com/office/drawing/2014/main" id="{938A61B5-84D8-4ADA-BC16-CFC9B521D2DE}"/>
              </a:ext>
            </a:extLst>
          </p:cNvPr>
          <p:cNvSpPr txBox="1"/>
          <p:nvPr/>
        </p:nvSpPr>
        <p:spPr>
          <a:xfrm>
            <a:off x="6246100" y="4110280"/>
            <a:ext cx="355107" cy="400110"/>
          </a:xfrm>
          <a:prstGeom prst="rect">
            <a:avLst/>
          </a:prstGeom>
          <a:noFill/>
        </p:spPr>
        <p:txBody>
          <a:bodyPr wrap="square" rtlCol="0">
            <a:spAutoFit/>
          </a:bodyPr>
          <a:lstStyle/>
          <a:p>
            <a:pPr algn="ctr"/>
            <a:r>
              <a:rPr lang="en-GB" sz="2000" dirty="0">
                <a:solidFill>
                  <a:srgbClr val="E61F67"/>
                </a:solidFill>
              </a:rPr>
              <a:t>8</a:t>
            </a:r>
          </a:p>
        </p:txBody>
      </p:sp>
      <p:sp>
        <p:nvSpPr>
          <p:cNvPr id="183" name="TextBox 182">
            <a:extLst>
              <a:ext uri="{FF2B5EF4-FFF2-40B4-BE49-F238E27FC236}">
                <a16:creationId xmlns:a16="http://schemas.microsoft.com/office/drawing/2014/main" id="{299ACD4E-31FD-441C-B240-651B20EA6377}"/>
              </a:ext>
            </a:extLst>
          </p:cNvPr>
          <p:cNvSpPr txBox="1"/>
          <p:nvPr/>
        </p:nvSpPr>
        <p:spPr>
          <a:xfrm>
            <a:off x="6246100" y="4497753"/>
            <a:ext cx="355107" cy="400110"/>
          </a:xfrm>
          <a:prstGeom prst="rect">
            <a:avLst/>
          </a:prstGeom>
          <a:noFill/>
        </p:spPr>
        <p:txBody>
          <a:bodyPr wrap="square" rtlCol="0">
            <a:spAutoFit/>
          </a:bodyPr>
          <a:lstStyle/>
          <a:p>
            <a:pPr algn="ctr"/>
            <a:r>
              <a:rPr lang="en-GB" sz="2000" dirty="0">
                <a:solidFill>
                  <a:srgbClr val="E61F67"/>
                </a:solidFill>
              </a:rPr>
              <a:t>2</a:t>
            </a:r>
          </a:p>
        </p:txBody>
      </p:sp>
      <p:grpSp>
        <p:nvGrpSpPr>
          <p:cNvPr id="111" name="Group 110">
            <a:extLst>
              <a:ext uri="{FF2B5EF4-FFF2-40B4-BE49-F238E27FC236}">
                <a16:creationId xmlns:a16="http://schemas.microsoft.com/office/drawing/2014/main" id="{E01E0CBB-6653-45C6-8FD6-21CF5285E674}"/>
              </a:ext>
            </a:extLst>
          </p:cNvPr>
          <p:cNvGrpSpPr/>
          <p:nvPr/>
        </p:nvGrpSpPr>
        <p:grpSpPr>
          <a:xfrm>
            <a:off x="2957904" y="4043946"/>
            <a:ext cx="369998" cy="307738"/>
            <a:chOff x="2314065" y="3052881"/>
            <a:chExt cx="369998" cy="307738"/>
          </a:xfrm>
          <a:effectLst>
            <a:outerShdw blurRad="12700" dir="4140000" algn="ctr" rotWithShape="0">
              <a:srgbClr val="000000">
                <a:alpha val="21000"/>
              </a:srgbClr>
            </a:outerShdw>
          </a:effectLst>
        </p:grpSpPr>
        <p:sp>
          <p:nvSpPr>
            <p:cNvPr id="113" name="Oval 112">
              <a:extLst>
                <a:ext uri="{FF2B5EF4-FFF2-40B4-BE49-F238E27FC236}">
                  <a16:creationId xmlns:a16="http://schemas.microsoft.com/office/drawing/2014/main" id="{FC35FA30-8A1B-4262-B134-70AF52533D9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5" name="TextBox 114">
              <a:extLst>
                <a:ext uri="{FF2B5EF4-FFF2-40B4-BE49-F238E27FC236}">
                  <a16:creationId xmlns:a16="http://schemas.microsoft.com/office/drawing/2014/main" id="{68D3536B-872B-4178-B2E1-A6EC7070CE0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17" name="Group 116">
            <a:extLst>
              <a:ext uri="{FF2B5EF4-FFF2-40B4-BE49-F238E27FC236}">
                <a16:creationId xmlns:a16="http://schemas.microsoft.com/office/drawing/2014/main" id="{1E6E5A77-F7FF-41EB-AF3A-A3B5EA239BEA}"/>
              </a:ext>
            </a:extLst>
          </p:cNvPr>
          <p:cNvGrpSpPr/>
          <p:nvPr/>
        </p:nvGrpSpPr>
        <p:grpSpPr>
          <a:xfrm>
            <a:off x="2258905" y="5311364"/>
            <a:ext cx="369998" cy="307738"/>
            <a:chOff x="2314065" y="3052881"/>
            <a:chExt cx="369998" cy="307738"/>
          </a:xfrm>
          <a:effectLst>
            <a:outerShdw blurRad="12700" dir="4140000" algn="ctr" rotWithShape="0">
              <a:srgbClr val="000000">
                <a:alpha val="21000"/>
              </a:srgbClr>
            </a:outerShdw>
          </a:effectLst>
        </p:grpSpPr>
        <p:sp>
          <p:nvSpPr>
            <p:cNvPr id="119" name="Oval 118">
              <a:extLst>
                <a:ext uri="{FF2B5EF4-FFF2-40B4-BE49-F238E27FC236}">
                  <a16:creationId xmlns:a16="http://schemas.microsoft.com/office/drawing/2014/main" id="{D4F2A784-F09D-48F9-A9E6-FB9FC898A72D}"/>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1" name="TextBox 120">
              <a:extLst>
                <a:ext uri="{FF2B5EF4-FFF2-40B4-BE49-F238E27FC236}">
                  <a16:creationId xmlns:a16="http://schemas.microsoft.com/office/drawing/2014/main" id="{3E679230-A0D1-4BD7-875F-D9764D7FB958}"/>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1" name="Group 130">
            <a:extLst>
              <a:ext uri="{FF2B5EF4-FFF2-40B4-BE49-F238E27FC236}">
                <a16:creationId xmlns:a16="http://schemas.microsoft.com/office/drawing/2014/main" id="{F512660F-E93B-4A5C-A225-42560E1E0307}"/>
              </a:ext>
            </a:extLst>
          </p:cNvPr>
          <p:cNvGrpSpPr/>
          <p:nvPr/>
        </p:nvGrpSpPr>
        <p:grpSpPr>
          <a:xfrm>
            <a:off x="2603350" y="5311364"/>
            <a:ext cx="369998" cy="307738"/>
            <a:chOff x="2314065" y="3052881"/>
            <a:chExt cx="369998" cy="307738"/>
          </a:xfrm>
          <a:effectLst>
            <a:outerShdw blurRad="12700" dir="4140000" algn="ctr" rotWithShape="0">
              <a:srgbClr val="000000">
                <a:alpha val="21000"/>
              </a:srgbClr>
            </a:outerShdw>
          </a:effectLst>
        </p:grpSpPr>
        <p:sp>
          <p:nvSpPr>
            <p:cNvPr id="132" name="Oval 131">
              <a:extLst>
                <a:ext uri="{FF2B5EF4-FFF2-40B4-BE49-F238E27FC236}">
                  <a16:creationId xmlns:a16="http://schemas.microsoft.com/office/drawing/2014/main" id="{CD0D4049-23E5-4203-BA24-321529B5BDB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3" name="TextBox 132">
              <a:extLst>
                <a:ext uri="{FF2B5EF4-FFF2-40B4-BE49-F238E27FC236}">
                  <a16:creationId xmlns:a16="http://schemas.microsoft.com/office/drawing/2014/main" id="{35A6F15A-E9C2-4204-A29E-C00E5852408B}"/>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4" name="Group 133">
            <a:extLst>
              <a:ext uri="{FF2B5EF4-FFF2-40B4-BE49-F238E27FC236}">
                <a16:creationId xmlns:a16="http://schemas.microsoft.com/office/drawing/2014/main" id="{2DDDC1DF-E245-402B-85DF-9055F39DC3F6}"/>
              </a:ext>
            </a:extLst>
          </p:cNvPr>
          <p:cNvGrpSpPr/>
          <p:nvPr/>
        </p:nvGrpSpPr>
        <p:grpSpPr>
          <a:xfrm>
            <a:off x="2947796" y="5311364"/>
            <a:ext cx="369998" cy="307738"/>
            <a:chOff x="2314065" y="3052881"/>
            <a:chExt cx="369998" cy="307738"/>
          </a:xfrm>
          <a:effectLst>
            <a:outerShdw blurRad="12700" dir="4140000" algn="ctr" rotWithShape="0">
              <a:srgbClr val="000000">
                <a:alpha val="21000"/>
              </a:srgbClr>
            </a:outerShdw>
          </a:effectLst>
        </p:grpSpPr>
        <p:sp>
          <p:nvSpPr>
            <p:cNvPr id="135" name="Oval 134">
              <a:extLst>
                <a:ext uri="{FF2B5EF4-FFF2-40B4-BE49-F238E27FC236}">
                  <a16:creationId xmlns:a16="http://schemas.microsoft.com/office/drawing/2014/main" id="{3DCEBD31-EC51-462C-A249-58D34C4BDB1E}"/>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6" name="TextBox 135">
              <a:extLst>
                <a:ext uri="{FF2B5EF4-FFF2-40B4-BE49-F238E27FC236}">
                  <a16:creationId xmlns:a16="http://schemas.microsoft.com/office/drawing/2014/main" id="{5651E1E8-2D67-4FEC-B406-ADB773D69D19}"/>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37" name="Group 136">
            <a:extLst>
              <a:ext uri="{FF2B5EF4-FFF2-40B4-BE49-F238E27FC236}">
                <a16:creationId xmlns:a16="http://schemas.microsoft.com/office/drawing/2014/main" id="{91935760-F1C6-47C6-AA2E-A8E49FDDD3A7}"/>
              </a:ext>
            </a:extLst>
          </p:cNvPr>
          <p:cNvGrpSpPr/>
          <p:nvPr/>
        </p:nvGrpSpPr>
        <p:grpSpPr>
          <a:xfrm>
            <a:off x="2256397" y="5634695"/>
            <a:ext cx="369998" cy="307738"/>
            <a:chOff x="2314065" y="3052881"/>
            <a:chExt cx="369998" cy="307738"/>
          </a:xfrm>
          <a:effectLst>
            <a:outerShdw blurRad="12700" dir="4140000" algn="ctr" rotWithShape="0">
              <a:srgbClr val="000000">
                <a:alpha val="21000"/>
              </a:srgbClr>
            </a:outerShdw>
          </a:effectLst>
        </p:grpSpPr>
        <p:sp>
          <p:nvSpPr>
            <p:cNvPr id="138" name="Oval 137">
              <a:extLst>
                <a:ext uri="{FF2B5EF4-FFF2-40B4-BE49-F238E27FC236}">
                  <a16:creationId xmlns:a16="http://schemas.microsoft.com/office/drawing/2014/main" id="{D32C107B-728F-46B9-B293-58DDCC301571}"/>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9" name="TextBox 138">
              <a:extLst>
                <a:ext uri="{FF2B5EF4-FFF2-40B4-BE49-F238E27FC236}">
                  <a16:creationId xmlns:a16="http://schemas.microsoft.com/office/drawing/2014/main" id="{E93403AB-12DF-4856-B7C0-AB8D7800BFD4}"/>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04" name="Group 103">
            <a:extLst>
              <a:ext uri="{FF2B5EF4-FFF2-40B4-BE49-F238E27FC236}">
                <a16:creationId xmlns:a16="http://schemas.microsoft.com/office/drawing/2014/main" id="{9497134D-A8E4-4ACD-BF52-67326185A44C}"/>
              </a:ext>
            </a:extLst>
          </p:cNvPr>
          <p:cNvGrpSpPr/>
          <p:nvPr/>
        </p:nvGrpSpPr>
        <p:grpSpPr>
          <a:xfrm>
            <a:off x="1340337" y="4009035"/>
            <a:ext cx="446198" cy="307738"/>
            <a:chOff x="2279393" y="3052881"/>
            <a:chExt cx="446198" cy="307738"/>
          </a:xfrm>
          <a:effectLst>
            <a:outerShdw blurRad="25400" dir="4140000" algn="ctr" rotWithShape="0">
              <a:srgbClr val="000000">
                <a:alpha val="21000"/>
              </a:srgbClr>
            </a:outerShdw>
          </a:effectLst>
        </p:grpSpPr>
        <p:sp>
          <p:nvSpPr>
            <p:cNvPr id="105" name="Oval 104">
              <a:extLst>
                <a:ext uri="{FF2B5EF4-FFF2-40B4-BE49-F238E27FC236}">
                  <a16:creationId xmlns:a16="http://schemas.microsoft.com/office/drawing/2014/main" id="{00C95A5B-012B-40CC-BB3C-051D8714D5D3}"/>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6" name="TextBox 105">
              <a:extLst>
                <a:ext uri="{FF2B5EF4-FFF2-40B4-BE49-F238E27FC236}">
                  <a16:creationId xmlns:a16="http://schemas.microsoft.com/office/drawing/2014/main" id="{8D171476-7D28-48A9-8C54-56B387A3D385}"/>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grpSp>
        <p:nvGrpSpPr>
          <p:cNvPr id="107" name="Group 106">
            <a:extLst>
              <a:ext uri="{FF2B5EF4-FFF2-40B4-BE49-F238E27FC236}">
                <a16:creationId xmlns:a16="http://schemas.microsoft.com/office/drawing/2014/main" id="{43258474-CE08-4CF7-A662-6A9D0F1394F6}"/>
              </a:ext>
            </a:extLst>
          </p:cNvPr>
          <p:cNvGrpSpPr/>
          <p:nvPr/>
        </p:nvGrpSpPr>
        <p:grpSpPr>
          <a:xfrm>
            <a:off x="2927968" y="4390070"/>
            <a:ext cx="369998" cy="307738"/>
            <a:chOff x="2314065" y="3052881"/>
            <a:chExt cx="369998" cy="307738"/>
          </a:xfrm>
          <a:effectLst>
            <a:outerShdw blurRad="12700" dir="4140000" algn="ctr" rotWithShape="0">
              <a:srgbClr val="000000">
                <a:alpha val="21000"/>
              </a:srgbClr>
            </a:outerShdw>
          </a:effectLst>
        </p:grpSpPr>
        <p:sp>
          <p:nvSpPr>
            <p:cNvPr id="112" name="Oval 111">
              <a:extLst>
                <a:ext uri="{FF2B5EF4-FFF2-40B4-BE49-F238E27FC236}">
                  <a16:creationId xmlns:a16="http://schemas.microsoft.com/office/drawing/2014/main" id="{F2763590-7897-45FB-AA6C-89C35270B7D7}"/>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4" name="TextBox 113">
              <a:extLst>
                <a:ext uri="{FF2B5EF4-FFF2-40B4-BE49-F238E27FC236}">
                  <a16:creationId xmlns:a16="http://schemas.microsoft.com/office/drawing/2014/main" id="{5030E381-89C5-47E5-9A89-2A14CA698EFC}"/>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16" name="Group 115">
            <a:extLst>
              <a:ext uri="{FF2B5EF4-FFF2-40B4-BE49-F238E27FC236}">
                <a16:creationId xmlns:a16="http://schemas.microsoft.com/office/drawing/2014/main" id="{644C47D3-F8F1-4B27-9926-2EA0C7A9EF43}"/>
              </a:ext>
            </a:extLst>
          </p:cNvPr>
          <p:cNvGrpSpPr/>
          <p:nvPr/>
        </p:nvGrpSpPr>
        <p:grpSpPr>
          <a:xfrm>
            <a:off x="2603257" y="5636268"/>
            <a:ext cx="369998" cy="307738"/>
            <a:chOff x="2314065" y="3052881"/>
            <a:chExt cx="369998" cy="307738"/>
          </a:xfrm>
          <a:effectLst>
            <a:outerShdw blurRad="12700" dir="4140000" algn="ctr" rotWithShape="0">
              <a:srgbClr val="000000">
                <a:alpha val="21000"/>
              </a:srgbClr>
            </a:outerShdw>
          </a:effectLst>
        </p:grpSpPr>
        <p:sp>
          <p:nvSpPr>
            <p:cNvPr id="140" name="Oval 139">
              <a:extLst>
                <a:ext uri="{FF2B5EF4-FFF2-40B4-BE49-F238E27FC236}">
                  <a16:creationId xmlns:a16="http://schemas.microsoft.com/office/drawing/2014/main" id="{C2DFAF04-4075-4911-8502-FD03B7E961DF}"/>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1" name="TextBox 140">
              <a:extLst>
                <a:ext uri="{FF2B5EF4-FFF2-40B4-BE49-F238E27FC236}">
                  <a16:creationId xmlns:a16="http://schemas.microsoft.com/office/drawing/2014/main" id="{73D13829-C34F-44D8-A3C1-8773090D9FDF}"/>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grpSp>
        <p:nvGrpSpPr>
          <p:cNvPr id="142" name="Group 141">
            <a:extLst>
              <a:ext uri="{FF2B5EF4-FFF2-40B4-BE49-F238E27FC236}">
                <a16:creationId xmlns:a16="http://schemas.microsoft.com/office/drawing/2014/main" id="{803942DB-32B0-4FC6-BBEF-A24E23F04523}"/>
              </a:ext>
            </a:extLst>
          </p:cNvPr>
          <p:cNvGrpSpPr/>
          <p:nvPr/>
        </p:nvGrpSpPr>
        <p:grpSpPr bwMode="auto">
          <a:xfrm>
            <a:off x="3455165" y="4323260"/>
            <a:ext cx="269671" cy="272800"/>
            <a:chOff x="2361864" y="3068569"/>
            <a:chExt cx="269638" cy="273000"/>
          </a:xfrm>
          <a:effectLst>
            <a:outerShdw blurRad="12700" dir="4140000" algn="ctr" rotWithShape="0">
              <a:srgbClr val="000000">
                <a:alpha val="21000"/>
              </a:srgbClr>
            </a:outerShdw>
          </a:effectLst>
        </p:grpSpPr>
        <p:sp>
          <p:nvSpPr>
            <p:cNvPr id="143" name="Oval 142">
              <a:extLst>
                <a:ext uri="{FF2B5EF4-FFF2-40B4-BE49-F238E27FC236}">
                  <a16:creationId xmlns:a16="http://schemas.microsoft.com/office/drawing/2014/main" id="{2C718D5C-1D94-487F-8B9F-EA8C49839FEB}"/>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4" name="TextBox 143">
              <a:extLst>
                <a:ext uri="{FF2B5EF4-FFF2-40B4-BE49-F238E27FC236}">
                  <a16:creationId xmlns:a16="http://schemas.microsoft.com/office/drawing/2014/main" id="{C22CD011-1EC6-4EC0-86B6-2DB10C044CD0}"/>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45" name="Group 144">
            <a:extLst>
              <a:ext uri="{FF2B5EF4-FFF2-40B4-BE49-F238E27FC236}">
                <a16:creationId xmlns:a16="http://schemas.microsoft.com/office/drawing/2014/main" id="{7AD87ACB-3843-45AB-B063-3F14E515E733}"/>
              </a:ext>
            </a:extLst>
          </p:cNvPr>
          <p:cNvGrpSpPr/>
          <p:nvPr/>
        </p:nvGrpSpPr>
        <p:grpSpPr bwMode="auto">
          <a:xfrm>
            <a:off x="3776296" y="4323260"/>
            <a:ext cx="269671" cy="272800"/>
            <a:chOff x="2361864" y="3068569"/>
            <a:chExt cx="269638" cy="273000"/>
          </a:xfrm>
          <a:effectLst>
            <a:outerShdw blurRad="12700" dir="4140000" algn="ctr" rotWithShape="0">
              <a:srgbClr val="000000">
                <a:alpha val="21000"/>
              </a:srgbClr>
            </a:outerShdw>
          </a:effectLst>
        </p:grpSpPr>
        <p:sp>
          <p:nvSpPr>
            <p:cNvPr id="146" name="Oval 145">
              <a:extLst>
                <a:ext uri="{FF2B5EF4-FFF2-40B4-BE49-F238E27FC236}">
                  <a16:creationId xmlns:a16="http://schemas.microsoft.com/office/drawing/2014/main" id="{F5F28042-1F56-4489-B921-25F360627464}"/>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7" name="TextBox 146">
              <a:extLst>
                <a:ext uri="{FF2B5EF4-FFF2-40B4-BE49-F238E27FC236}">
                  <a16:creationId xmlns:a16="http://schemas.microsoft.com/office/drawing/2014/main" id="{D9578B8C-515B-45B4-8ACB-2C0D60069C78}"/>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48" name="Group 147">
            <a:extLst>
              <a:ext uri="{FF2B5EF4-FFF2-40B4-BE49-F238E27FC236}">
                <a16:creationId xmlns:a16="http://schemas.microsoft.com/office/drawing/2014/main" id="{1953BFE3-84EE-47E6-8F68-60D4C6EBC13A}"/>
              </a:ext>
            </a:extLst>
          </p:cNvPr>
          <p:cNvGrpSpPr/>
          <p:nvPr/>
        </p:nvGrpSpPr>
        <p:grpSpPr bwMode="auto">
          <a:xfrm>
            <a:off x="4097426" y="4323260"/>
            <a:ext cx="269671" cy="272800"/>
            <a:chOff x="2361864" y="3068569"/>
            <a:chExt cx="269638" cy="273000"/>
          </a:xfrm>
          <a:effectLst>
            <a:outerShdw blurRad="12700" dir="4140000" algn="ctr" rotWithShape="0">
              <a:srgbClr val="000000">
                <a:alpha val="21000"/>
              </a:srgbClr>
            </a:outerShdw>
          </a:effectLst>
        </p:grpSpPr>
        <p:sp>
          <p:nvSpPr>
            <p:cNvPr id="149" name="Oval 148">
              <a:extLst>
                <a:ext uri="{FF2B5EF4-FFF2-40B4-BE49-F238E27FC236}">
                  <a16:creationId xmlns:a16="http://schemas.microsoft.com/office/drawing/2014/main" id="{C4449CBA-7E5C-4B09-AED2-7E64113F5B66}"/>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0" name="TextBox 149">
              <a:extLst>
                <a:ext uri="{FF2B5EF4-FFF2-40B4-BE49-F238E27FC236}">
                  <a16:creationId xmlns:a16="http://schemas.microsoft.com/office/drawing/2014/main" id="{9A222C6A-A76F-43CA-9254-1D721B6B4EE7}"/>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53" name="Group 152">
            <a:extLst>
              <a:ext uri="{FF2B5EF4-FFF2-40B4-BE49-F238E27FC236}">
                <a16:creationId xmlns:a16="http://schemas.microsoft.com/office/drawing/2014/main" id="{C6E40A28-AB98-4D1D-922D-A713E2B539C2}"/>
              </a:ext>
            </a:extLst>
          </p:cNvPr>
          <p:cNvGrpSpPr/>
          <p:nvPr/>
        </p:nvGrpSpPr>
        <p:grpSpPr bwMode="auto">
          <a:xfrm>
            <a:off x="3452753" y="4624182"/>
            <a:ext cx="269671" cy="272800"/>
            <a:chOff x="2361864" y="3068569"/>
            <a:chExt cx="269638" cy="273000"/>
          </a:xfrm>
          <a:effectLst>
            <a:outerShdw blurRad="12700" dir="4140000" algn="ctr" rotWithShape="0">
              <a:srgbClr val="000000">
                <a:alpha val="21000"/>
              </a:srgbClr>
            </a:outerShdw>
          </a:effectLst>
        </p:grpSpPr>
        <p:sp>
          <p:nvSpPr>
            <p:cNvPr id="154" name="Oval 153">
              <a:extLst>
                <a:ext uri="{FF2B5EF4-FFF2-40B4-BE49-F238E27FC236}">
                  <a16:creationId xmlns:a16="http://schemas.microsoft.com/office/drawing/2014/main" id="{6E7C0B34-8481-4485-989B-13C80F4B3BC8}"/>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7" name="TextBox 156">
              <a:extLst>
                <a:ext uri="{FF2B5EF4-FFF2-40B4-BE49-F238E27FC236}">
                  <a16:creationId xmlns:a16="http://schemas.microsoft.com/office/drawing/2014/main" id="{440E931B-20E0-44A1-B016-1DE2C5700943}"/>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grpSp>
        <p:nvGrpSpPr>
          <p:cNvPr id="158" name="Group 157">
            <a:extLst>
              <a:ext uri="{FF2B5EF4-FFF2-40B4-BE49-F238E27FC236}">
                <a16:creationId xmlns:a16="http://schemas.microsoft.com/office/drawing/2014/main" id="{6A8FEBD3-05E4-4919-92C3-48F73B0FF187}"/>
              </a:ext>
            </a:extLst>
          </p:cNvPr>
          <p:cNvGrpSpPr/>
          <p:nvPr/>
        </p:nvGrpSpPr>
        <p:grpSpPr bwMode="auto">
          <a:xfrm>
            <a:off x="3773884" y="4624182"/>
            <a:ext cx="269671" cy="272800"/>
            <a:chOff x="2361864" y="3068569"/>
            <a:chExt cx="269638" cy="273000"/>
          </a:xfrm>
          <a:effectLst>
            <a:outerShdw blurRad="12700" dir="4140000" algn="ctr" rotWithShape="0">
              <a:srgbClr val="000000">
                <a:alpha val="21000"/>
              </a:srgbClr>
            </a:outerShdw>
          </a:effectLst>
        </p:grpSpPr>
        <p:sp>
          <p:nvSpPr>
            <p:cNvPr id="159" name="Oval 158">
              <a:extLst>
                <a:ext uri="{FF2B5EF4-FFF2-40B4-BE49-F238E27FC236}">
                  <a16:creationId xmlns:a16="http://schemas.microsoft.com/office/drawing/2014/main" id="{2F6C5F4A-B824-477E-AAC3-3EBEDCA9A402}"/>
                </a:ext>
              </a:extLst>
            </p:cNvPr>
            <p:cNvSpPr/>
            <p:nvPr/>
          </p:nvSpPr>
          <p:spPr>
            <a:xfrm>
              <a:off x="2361864" y="3071931"/>
              <a:ext cx="269638" cy="269638"/>
            </a:xfrm>
            <a:prstGeom prst="ellipse">
              <a:avLst/>
            </a:prstGeom>
            <a:solidFill>
              <a:srgbClr val="E61F6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0" name="TextBox 159">
              <a:extLst>
                <a:ext uri="{FF2B5EF4-FFF2-40B4-BE49-F238E27FC236}">
                  <a16:creationId xmlns:a16="http://schemas.microsoft.com/office/drawing/2014/main" id="{F9F7D8AC-B4B2-45AF-962A-8C67AE8BA8E3}"/>
                </a:ext>
              </a:extLst>
            </p:cNvPr>
            <p:cNvSpPr txBox="1"/>
            <p:nvPr/>
          </p:nvSpPr>
          <p:spPr>
            <a:xfrm>
              <a:off x="2381534" y="3068569"/>
              <a:ext cx="230298" cy="261610"/>
            </a:xfrm>
            <a:prstGeom prst="rect">
              <a:avLst/>
            </a:prstGeom>
            <a:noFill/>
          </p:spPr>
          <p:txBody>
            <a:bodyPr>
              <a:spAutoFit/>
            </a:bodyPr>
            <a:lstStyle/>
            <a:p>
              <a:pPr algn="ctr">
                <a:defRPr/>
              </a:pPr>
              <a:r>
                <a:rPr lang="en-GB" sz="1100" b="1" dirty="0"/>
                <a:t>1</a:t>
              </a:r>
            </a:p>
          </p:txBody>
        </p:sp>
      </p:grpSp>
      <p:cxnSp>
        <p:nvCxnSpPr>
          <p:cNvPr id="126" name="Straight Connector 125">
            <a:extLst>
              <a:ext uri="{FF2B5EF4-FFF2-40B4-BE49-F238E27FC236}">
                <a16:creationId xmlns:a16="http://schemas.microsoft.com/office/drawing/2014/main" id="{EB2DFBBE-3C84-48BA-9A33-52A5ADEE3569}"/>
              </a:ext>
            </a:extLst>
          </p:cNvPr>
          <p:cNvCxnSpPr/>
          <p:nvPr/>
        </p:nvCxnSpPr>
        <p:spPr>
          <a:xfrm>
            <a:off x="3460173" y="4008917"/>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2E3FE055-3E5A-427E-94EA-A3C7F8E75C31}"/>
              </a:ext>
            </a:extLst>
          </p:cNvPr>
          <p:cNvCxnSpPr/>
          <p:nvPr/>
        </p:nvCxnSpPr>
        <p:spPr>
          <a:xfrm>
            <a:off x="3795968" y="4008917"/>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E87AA582-56BA-4DA2-B7EF-4BE2F81C7E11}"/>
              </a:ext>
            </a:extLst>
          </p:cNvPr>
          <p:cNvCxnSpPr/>
          <p:nvPr/>
        </p:nvCxnSpPr>
        <p:spPr>
          <a:xfrm>
            <a:off x="4097228" y="4029600"/>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84D6C368-6B1B-435A-94EB-44C454C43136}"/>
              </a:ext>
            </a:extLst>
          </p:cNvPr>
          <p:cNvCxnSpPr/>
          <p:nvPr/>
        </p:nvCxnSpPr>
        <p:spPr>
          <a:xfrm>
            <a:off x="3464107" y="4339191"/>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1C1D1FC7-35F8-471D-BB89-424FDA052819}"/>
              </a:ext>
            </a:extLst>
          </p:cNvPr>
          <p:cNvCxnSpPr/>
          <p:nvPr/>
        </p:nvCxnSpPr>
        <p:spPr>
          <a:xfrm>
            <a:off x="3799902" y="4339191"/>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0D7288EB-BE1A-42D0-BF66-C524C4E0F948}"/>
              </a:ext>
            </a:extLst>
          </p:cNvPr>
          <p:cNvCxnSpPr/>
          <p:nvPr/>
        </p:nvCxnSpPr>
        <p:spPr>
          <a:xfrm>
            <a:off x="4107182" y="4334407"/>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926E4E75-DF6B-4BF8-8617-3C78D6D1FC89}"/>
              </a:ext>
            </a:extLst>
          </p:cNvPr>
          <p:cNvCxnSpPr/>
          <p:nvPr/>
        </p:nvCxnSpPr>
        <p:spPr>
          <a:xfrm>
            <a:off x="3460173" y="4622863"/>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6527527D-F10C-4E3A-A4AE-AD730194EDF8}"/>
              </a:ext>
            </a:extLst>
          </p:cNvPr>
          <p:cNvCxnSpPr/>
          <p:nvPr/>
        </p:nvCxnSpPr>
        <p:spPr>
          <a:xfrm>
            <a:off x="3795968" y="4622863"/>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4657AC1D-AEFD-4275-A482-F4F6F8B16D9D}"/>
              </a:ext>
            </a:extLst>
          </p:cNvPr>
          <p:cNvCxnSpPr/>
          <p:nvPr/>
        </p:nvCxnSpPr>
        <p:spPr>
          <a:xfrm>
            <a:off x="3456276" y="5008817"/>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id="{5E0ECCF1-B70C-43E6-AF38-4D5EF1A30005}"/>
              </a:ext>
            </a:extLst>
          </p:cNvPr>
          <p:cNvCxnSpPr/>
          <p:nvPr/>
        </p:nvCxnSpPr>
        <p:spPr>
          <a:xfrm>
            <a:off x="3792071" y="5008817"/>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62" name="Group 161">
            <a:extLst>
              <a:ext uri="{FF2B5EF4-FFF2-40B4-BE49-F238E27FC236}">
                <a16:creationId xmlns:a16="http://schemas.microsoft.com/office/drawing/2014/main" id="{DD1FF317-9CB2-4930-9C59-0E18EAA47DB9}"/>
              </a:ext>
            </a:extLst>
          </p:cNvPr>
          <p:cNvGrpSpPr/>
          <p:nvPr/>
        </p:nvGrpSpPr>
        <p:grpSpPr>
          <a:xfrm>
            <a:off x="2931983" y="5642587"/>
            <a:ext cx="369998" cy="307738"/>
            <a:chOff x="2314065" y="3052881"/>
            <a:chExt cx="369998" cy="307738"/>
          </a:xfrm>
          <a:effectLst>
            <a:outerShdw blurRad="12700" dir="4140000" algn="ctr" rotWithShape="0">
              <a:srgbClr val="000000">
                <a:alpha val="21000"/>
              </a:srgbClr>
            </a:outerShdw>
          </a:effectLst>
        </p:grpSpPr>
        <p:sp>
          <p:nvSpPr>
            <p:cNvPr id="163" name="Oval 162">
              <a:extLst>
                <a:ext uri="{FF2B5EF4-FFF2-40B4-BE49-F238E27FC236}">
                  <a16:creationId xmlns:a16="http://schemas.microsoft.com/office/drawing/2014/main" id="{8BA393C7-BF36-45E6-9CBC-722E1D9BFF0C}"/>
                </a:ext>
              </a:extLst>
            </p:cNvPr>
            <p:cNvSpPr/>
            <p:nvPr/>
          </p:nvSpPr>
          <p:spPr>
            <a:xfrm>
              <a:off x="2342814" y="3052881"/>
              <a:ext cx="307738" cy="307738"/>
            </a:xfrm>
            <a:prstGeom prst="ellipse">
              <a:avLst/>
            </a:prstGeom>
            <a:solidFill>
              <a:srgbClr val="FAB00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4" name="TextBox 163">
              <a:extLst>
                <a:ext uri="{FF2B5EF4-FFF2-40B4-BE49-F238E27FC236}">
                  <a16:creationId xmlns:a16="http://schemas.microsoft.com/office/drawing/2014/main" id="{FDD78804-81DE-4ABE-9194-56ECB7D7182A}"/>
                </a:ext>
              </a:extLst>
            </p:cNvPr>
            <p:cNvSpPr txBox="1"/>
            <p:nvPr/>
          </p:nvSpPr>
          <p:spPr>
            <a:xfrm>
              <a:off x="2314065" y="3077776"/>
              <a:ext cx="369998" cy="261610"/>
            </a:xfrm>
            <a:prstGeom prst="rect">
              <a:avLst/>
            </a:prstGeom>
            <a:noFill/>
          </p:spPr>
          <p:txBody>
            <a:bodyPr>
              <a:spAutoFit/>
            </a:bodyPr>
            <a:lstStyle/>
            <a:p>
              <a:pPr algn="ctr">
                <a:defRPr/>
              </a:pPr>
              <a:r>
                <a:rPr lang="en-GB" sz="1100" b="1" dirty="0"/>
                <a:t>10</a:t>
              </a:r>
            </a:p>
          </p:txBody>
        </p:sp>
      </p:grpSp>
      <p:sp>
        <p:nvSpPr>
          <p:cNvPr id="165" name="TextBox 164">
            <a:extLst>
              <a:ext uri="{FF2B5EF4-FFF2-40B4-BE49-F238E27FC236}">
                <a16:creationId xmlns:a16="http://schemas.microsoft.com/office/drawing/2014/main" id="{18F4BE07-8BF9-477B-A407-F14792A1FF48}"/>
              </a:ext>
            </a:extLst>
          </p:cNvPr>
          <p:cNvSpPr txBox="1"/>
          <p:nvPr/>
        </p:nvSpPr>
        <p:spPr>
          <a:xfrm>
            <a:off x="5772714" y="5284082"/>
            <a:ext cx="355107" cy="400110"/>
          </a:xfrm>
          <a:prstGeom prst="rect">
            <a:avLst/>
          </a:prstGeom>
          <a:noFill/>
        </p:spPr>
        <p:txBody>
          <a:bodyPr wrap="square" rtlCol="0">
            <a:spAutoFit/>
          </a:bodyPr>
          <a:lstStyle/>
          <a:p>
            <a:pPr algn="ctr"/>
            <a:r>
              <a:rPr lang="en-GB" sz="2000" dirty="0">
                <a:solidFill>
                  <a:srgbClr val="F9B000"/>
                </a:solidFill>
              </a:rPr>
              <a:t>1</a:t>
            </a:r>
          </a:p>
        </p:txBody>
      </p:sp>
      <p:sp>
        <p:nvSpPr>
          <p:cNvPr id="166" name="TextBox 165">
            <a:extLst>
              <a:ext uri="{FF2B5EF4-FFF2-40B4-BE49-F238E27FC236}">
                <a16:creationId xmlns:a16="http://schemas.microsoft.com/office/drawing/2014/main" id="{4ECA745E-75A2-41F1-BB88-6DB48421D53B}"/>
              </a:ext>
            </a:extLst>
          </p:cNvPr>
          <p:cNvSpPr txBox="1"/>
          <p:nvPr/>
        </p:nvSpPr>
        <p:spPr>
          <a:xfrm>
            <a:off x="6246100" y="4887851"/>
            <a:ext cx="355107" cy="400110"/>
          </a:xfrm>
          <a:prstGeom prst="rect">
            <a:avLst/>
          </a:prstGeom>
          <a:noFill/>
        </p:spPr>
        <p:txBody>
          <a:bodyPr wrap="square" rtlCol="0">
            <a:spAutoFit/>
          </a:bodyPr>
          <a:lstStyle/>
          <a:p>
            <a:pPr algn="ctr"/>
            <a:r>
              <a:rPr lang="en-GB" sz="2000" dirty="0">
                <a:solidFill>
                  <a:srgbClr val="E61F67"/>
                </a:solidFill>
              </a:rPr>
              <a:t>0</a:t>
            </a:r>
          </a:p>
        </p:txBody>
      </p:sp>
      <p:cxnSp>
        <p:nvCxnSpPr>
          <p:cNvPr id="167" name="Straight Connector 166">
            <a:extLst>
              <a:ext uri="{FF2B5EF4-FFF2-40B4-BE49-F238E27FC236}">
                <a16:creationId xmlns:a16="http://schemas.microsoft.com/office/drawing/2014/main" id="{90761E40-D3CB-404C-9AAF-64352E0AF911}"/>
              </a:ext>
            </a:extLst>
          </p:cNvPr>
          <p:cNvCxnSpPr/>
          <p:nvPr/>
        </p:nvCxnSpPr>
        <p:spPr>
          <a:xfrm>
            <a:off x="2284717" y="4051455"/>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4ED5DD64-FE4D-4099-B44E-7EE06FF1F385}"/>
              </a:ext>
            </a:extLst>
          </p:cNvPr>
          <p:cNvCxnSpPr/>
          <p:nvPr/>
        </p:nvCxnSpPr>
        <p:spPr>
          <a:xfrm>
            <a:off x="2620512" y="4051455"/>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id="{E40B87BE-3C56-4528-9E0B-1B129C2DCD02}"/>
              </a:ext>
            </a:extLst>
          </p:cNvPr>
          <p:cNvCxnSpPr/>
          <p:nvPr/>
        </p:nvCxnSpPr>
        <p:spPr>
          <a:xfrm>
            <a:off x="2998799" y="4071669"/>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39509FC1-3486-42D2-8129-9915A14BFE0A}"/>
              </a:ext>
            </a:extLst>
          </p:cNvPr>
          <p:cNvCxnSpPr/>
          <p:nvPr/>
        </p:nvCxnSpPr>
        <p:spPr>
          <a:xfrm>
            <a:off x="2297118" y="4407130"/>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a16="http://schemas.microsoft.com/office/drawing/2014/main" id="{B4000D04-83CE-491E-A088-812960793A84}"/>
              </a:ext>
            </a:extLst>
          </p:cNvPr>
          <p:cNvCxnSpPr/>
          <p:nvPr/>
        </p:nvCxnSpPr>
        <p:spPr>
          <a:xfrm>
            <a:off x="2632913" y="4407130"/>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id="{A7F79190-85C2-4A83-8FB1-07ED91CB8A9A}"/>
              </a:ext>
            </a:extLst>
          </p:cNvPr>
          <p:cNvCxnSpPr/>
          <p:nvPr/>
        </p:nvCxnSpPr>
        <p:spPr>
          <a:xfrm>
            <a:off x="2965594" y="4410813"/>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id="{07250888-820B-44C9-9863-2DEC5AA7D9DF}"/>
              </a:ext>
            </a:extLst>
          </p:cNvPr>
          <p:cNvCxnSpPr/>
          <p:nvPr/>
        </p:nvCxnSpPr>
        <p:spPr>
          <a:xfrm>
            <a:off x="2283805" y="4973380"/>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a16="http://schemas.microsoft.com/office/drawing/2014/main" id="{59EB94C6-A688-4EE3-AA70-B1F82A608DFE}"/>
              </a:ext>
            </a:extLst>
          </p:cNvPr>
          <p:cNvCxnSpPr/>
          <p:nvPr/>
        </p:nvCxnSpPr>
        <p:spPr>
          <a:xfrm>
            <a:off x="2619600" y="4973380"/>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id="{27E5D44E-BFDE-4575-B7AE-752BFC6BE0DA}"/>
              </a:ext>
            </a:extLst>
          </p:cNvPr>
          <p:cNvCxnSpPr/>
          <p:nvPr/>
        </p:nvCxnSpPr>
        <p:spPr>
          <a:xfrm>
            <a:off x="2997887" y="4993594"/>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id="{C7A0971A-A90E-4318-AE79-0C7F766F7078}"/>
              </a:ext>
            </a:extLst>
          </p:cNvPr>
          <p:cNvCxnSpPr/>
          <p:nvPr/>
        </p:nvCxnSpPr>
        <p:spPr>
          <a:xfrm>
            <a:off x="2287739" y="5320588"/>
            <a:ext cx="269671" cy="2761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91" name="Group 190">
            <a:extLst>
              <a:ext uri="{FF2B5EF4-FFF2-40B4-BE49-F238E27FC236}">
                <a16:creationId xmlns:a16="http://schemas.microsoft.com/office/drawing/2014/main" id="{DE415D92-8834-4E14-8F59-BDA779590A85}"/>
              </a:ext>
            </a:extLst>
          </p:cNvPr>
          <p:cNvGrpSpPr/>
          <p:nvPr/>
        </p:nvGrpSpPr>
        <p:grpSpPr>
          <a:xfrm>
            <a:off x="977915" y="5359744"/>
            <a:ext cx="446198" cy="307738"/>
            <a:chOff x="2279393" y="3052881"/>
            <a:chExt cx="446198" cy="307738"/>
          </a:xfrm>
          <a:effectLst>
            <a:outerShdw blurRad="25400" dir="4140000" algn="ctr" rotWithShape="0">
              <a:srgbClr val="000000">
                <a:alpha val="21000"/>
              </a:srgbClr>
            </a:outerShdw>
          </a:effectLst>
        </p:grpSpPr>
        <p:sp>
          <p:nvSpPr>
            <p:cNvPr id="192" name="Oval 191">
              <a:extLst>
                <a:ext uri="{FF2B5EF4-FFF2-40B4-BE49-F238E27FC236}">
                  <a16:creationId xmlns:a16="http://schemas.microsoft.com/office/drawing/2014/main" id="{BDE84667-D2B9-4A7C-B4FE-63D449F5ECC1}"/>
                </a:ext>
              </a:extLst>
            </p:cNvPr>
            <p:cNvSpPr/>
            <p:nvPr/>
          </p:nvSpPr>
          <p:spPr>
            <a:xfrm>
              <a:off x="2342814" y="3052881"/>
              <a:ext cx="307738" cy="307738"/>
            </a:xfrm>
            <a:prstGeom prst="ellipse">
              <a:avLst/>
            </a:prstGeom>
            <a:solidFill>
              <a:srgbClr val="32B3A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3" name="TextBox 192">
              <a:extLst>
                <a:ext uri="{FF2B5EF4-FFF2-40B4-BE49-F238E27FC236}">
                  <a16:creationId xmlns:a16="http://schemas.microsoft.com/office/drawing/2014/main" id="{853F8A28-7A8D-4CF4-B61B-FFCE9EFC672F}"/>
                </a:ext>
              </a:extLst>
            </p:cNvPr>
            <p:cNvSpPr txBox="1"/>
            <p:nvPr/>
          </p:nvSpPr>
          <p:spPr>
            <a:xfrm>
              <a:off x="2279393" y="3080713"/>
              <a:ext cx="446198" cy="261610"/>
            </a:xfrm>
            <a:prstGeom prst="rect">
              <a:avLst/>
            </a:prstGeom>
            <a:noFill/>
          </p:spPr>
          <p:txBody>
            <a:bodyPr>
              <a:spAutoFit/>
            </a:bodyPr>
            <a:lstStyle/>
            <a:p>
              <a:pPr algn="ctr">
                <a:defRPr/>
              </a:pPr>
              <a:r>
                <a:rPr lang="en-GB" sz="1100" b="1" dirty="0"/>
                <a:t>100</a:t>
              </a:r>
            </a:p>
          </p:txBody>
        </p:sp>
      </p:grpSp>
      <p:sp>
        <p:nvSpPr>
          <p:cNvPr id="194" name="TextBox 193">
            <a:extLst>
              <a:ext uri="{FF2B5EF4-FFF2-40B4-BE49-F238E27FC236}">
                <a16:creationId xmlns:a16="http://schemas.microsoft.com/office/drawing/2014/main" id="{5702D7F9-D512-4565-B187-F38595FC413B}"/>
              </a:ext>
            </a:extLst>
          </p:cNvPr>
          <p:cNvSpPr txBox="1"/>
          <p:nvPr/>
        </p:nvSpPr>
        <p:spPr>
          <a:xfrm>
            <a:off x="5285055" y="5284082"/>
            <a:ext cx="355107" cy="400110"/>
          </a:xfrm>
          <a:prstGeom prst="rect">
            <a:avLst/>
          </a:prstGeom>
          <a:noFill/>
        </p:spPr>
        <p:txBody>
          <a:bodyPr wrap="square" rtlCol="0">
            <a:spAutoFit/>
          </a:bodyPr>
          <a:lstStyle/>
          <a:p>
            <a:pPr algn="ctr"/>
            <a:r>
              <a:rPr lang="en-GB" sz="2000" dirty="0">
                <a:solidFill>
                  <a:srgbClr val="32B3A2"/>
                </a:solidFill>
              </a:rPr>
              <a:t>1</a:t>
            </a:r>
          </a:p>
        </p:txBody>
      </p:sp>
      <p:sp>
        <p:nvSpPr>
          <p:cNvPr id="195" name="TextBox 194">
            <a:extLst>
              <a:ext uri="{FF2B5EF4-FFF2-40B4-BE49-F238E27FC236}">
                <a16:creationId xmlns:a16="http://schemas.microsoft.com/office/drawing/2014/main" id="{4FB61120-1AAB-4A34-BDB2-ECD1E7835FA7}"/>
              </a:ext>
            </a:extLst>
          </p:cNvPr>
          <p:cNvSpPr txBox="1"/>
          <p:nvPr/>
        </p:nvSpPr>
        <p:spPr>
          <a:xfrm>
            <a:off x="5772714" y="4883972"/>
            <a:ext cx="355107" cy="400110"/>
          </a:xfrm>
          <a:prstGeom prst="rect">
            <a:avLst/>
          </a:prstGeom>
          <a:noFill/>
        </p:spPr>
        <p:txBody>
          <a:bodyPr wrap="square" rtlCol="0">
            <a:spAutoFit/>
          </a:bodyPr>
          <a:lstStyle/>
          <a:p>
            <a:pPr algn="ctr"/>
            <a:r>
              <a:rPr lang="en-GB" sz="2000" dirty="0">
                <a:solidFill>
                  <a:srgbClr val="F9B000"/>
                </a:solidFill>
              </a:rPr>
              <a:t>5</a:t>
            </a:r>
          </a:p>
        </p:txBody>
      </p:sp>
      <p:sp>
        <p:nvSpPr>
          <p:cNvPr id="196" name="TextBox 195">
            <a:extLst>
              <a:ext uri="{FF2B5EF4-FFF2-40B4-BE49-F238E27FC236}">
                <a16:creationId xmlns:a16="http://schemas.microsoft.com/office/drawing/2014/main" id="{FC18CAEE-5218-4293-890E-75BB45742987}"/>
              </a:ext>
            </a:extLst>
          </p:cNvPr>
          <p:cNvSpPr txBox="1"/>
          <p:nvPr/>
        </p:nvSpPr>
        <p:spPr>
          <a:xfrm>
            <a:off x="5282983" y="4900598"/>
            <a:ext cx="355107" cy="400110"/>
          </a:xfrm>
          <a:prstGeom prst="rect">
            <a:avLst/>
          </a:prstGeom>
          <a:noFill/>
        </p:spPr>
        <p:txBody>
          <a:bodyPr wrap="square" rtlCol="0">
            <a:spAutoFit/>
          </a:bodyPr>
          <a:lstStyle/>
          <a:p>
            <a:pPr algn="ctr"/>
            <a:r>
              <a:rPr lang="en-GB" sz="2000" dirty="0">
                <a:solidFill>
                  <a:srgbClr val="32B3A2"/>
                </a:solidFill>
              </a:rPr>
              <a:t>6</a:t>
            </a:r>
          </a:p>
        </p:txBody>
      </p:sp>
    </p:spTree>
    <p:extLst>
      <p:ext uri="{BB962C8B-B14F-4D97-AF65-F5344CB8AC3E}">
        <p14:creationId xmlns:p14="http://schemas.microsoft.com/office/powerpoint/2010/main" val="297689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nodeType="clickEffect">
                                  <p:stCondLst>
                                    <p:cond delay="0"/>
                                  </p:stCondLst>
                                  <p:childTnLst>
                                    <p:animEffect transition="out" filter="fade">
                                      <p:cBhvr>
                                        <p:cTn id="13" dur="400" tmFilter="0, 0; .2, .5; .8, .5; 1, 0"/>
                                        <p:tgtEl>
                                          <p:spTgt spid="62"/>
                                        </p:tgtEl>
                                      </p:cBhvr>
                                    </p:animEffect>
                                    <p:animScale>
                                      <p:cBhvr>
                                        <p:cTn id="14" dur="200" autoRev="1" fill="hold"/>
                                        <p:tgtEl>
                                          <p:spTgt spid="62"/>
                                        </p:tgtEl>
                                      </p:cBhvr>
                                      <p:by x="105000" y="105000"/>
                                    </p:animScale>
                                  </p:childTnLst>
                                </p:cTn>
                              </p:par>
                            </p:childTnLst>
                          </p:cTn>
                        </p:par>
                        <p:par>
                          <p:cTn id="15" fill="hold">
                            <p:stCondLst>
                              <p:cond delay="400"/>
                            </p:stCondLst>
                            <p:childTnLst>
                              <p:par>
                                <p:cTn id="16" presetID="26" presetClass="emph" presetSubtype="0" fill="hold" nodeType="afterEffect">
                                  <p:stCondLst>
                                    <p:cond delay="0"/>
                                  </p:stCondLst>
                                  <p:childTnLst>
                                    <p:animEffect transition="out" filter="fade">
                                      <p:cBhvr>
                                        <p:cTn id="17" dur="400" tmFilter="0, 0; .2, .5; .8, .5; 1, 0"/>
                                        <p:tgtEl>
                                          <p:spTgt spid="104"/>
                                        </p:tgtEl>
                                      </p:cBhvr>
                                    </p:animEffect>
                                    <p:animScale>
                                      <p:cBhvr>
                                        <p:cTn id="18" dur="200" autoRev="1" fill="hold"/>
                                        <p:tgtEl>
                                          <p:spTgt spid="104"/>
                                        </p:tgtEl>
                                      </p:cBhvr>
                                      <p:by x="105000" y="105000"/>
                                    </p:animScale>
                                  </p:childTnLst>
                                </p:cTn>
                              </p:par>
                            </p:childTnLst>
                          </p:cTn>
                        </p:par>
                        <p:par>
                          <p:cTn id="19" fill="hold">
                            <p:stCondLst>
                              <p:cond delay="800"/>
                            </p:stCondLst>
                            <p:childTnLst>
                              <p:par>
                                <p:cTn id="20" presetID="26" presetClass="emph" presetSubtype="0" fill="hold" nodeType="afterEffect">
                                  <p:stCondLst>
                                    <p:cond delay="0"/>
                                  </p:stCondLst>
                                  <p:childTnLst>
                                    <p:animEffect transition="out" filter="fade">
                                      <p:cBhvr>
                                        <p:cTn id="21" dur="400" tmFilter="0, 0; .2, .5; .8, .5; 1, 0"/>
                                        <p:tgtEl>
                                          <p:spTgt spid="73"/>
                                        </p:tgtEl>
                                      </p:cBhvr>
                                    </p:animEffect>
                                    <p:animScale>
                                      <p:cBhvr>
                                        <p:cTn id="22" dur="200" autoRev="1" fill="hold"/>
                                        <p:tgtEl>
                                          <p:spTgt spid="73"/>
                                        </p:tgtEl>
                                      </p:cBhvr>
                                      <p:by x="105000" y="105000"/>
                                    </p:animScale>
                                  </p:childTnLst>
                                </p:cTn>
                              </p:par>
                            </p:childTnLst>
                          </p:cTn>
                        </p:par>
                        <p:par>
                          <p:cTn id="23" fill="hold">
                            <p:stCondLst>
                              <p:cond delay="1200"/>
                            </p:stCondLst>
                            <p:childTnLst>
                              <p:par>
                                <p:cTn id="24" presetID="26" presetClass="emph" presetSubtype="0" fill="hold" nodeType="afterEffect">
                                  <p:stCondLst>
                                    <p:cond delay="0"/>
                                  </p:stCondLst>
                                  <p:childTnLst>
                                    <p:animEffect transition="out" filter="fade">
                                      <p:cBhvr>
                                        <p:cTn id="25" dur="400" tmFilter="0, 0; .2, .5; .8, .5; 1, 0"/>
                                        <p:tgtEl>
                                          <p:spTgt spid="78"/>
                                        </p:tgtEl>
                                      </p:cBhvr>
                                    </p:animEffect>
                                    <p:animScale>
                                      <p:cBhvr>
                                        <p:cTn id="26" dur="200" autoRev="1" fill="hold"/>
                                        <p:tgtEl>
                                          <p:spTgt spid="78"/>
                                        </p:tgtEl>
                                      </p:cBhvr>
                                      <p:by x="105000" y="105000"/>
                                    </p:animScale>
                                  </p:childTnLst>
                                </p:cTn>
                              </p:par>
                            </p:childTnLst>
                          </p:cTn>
                        </p:par>
                        <p:par>
                          <p:cTn id="27" fill="hold">
                            <p:stCondLst>
                              <p:cond delay="1600"/>
                            </p:stCondLst>
                            <p:childTnLst>
                              <p:par>
                                <p:cTn id="28" presetID="26" presetClass="emph" presetSubtype="0" fill="hold" nodeType="afterEffect">
                                  <p:stCondLst>
                                    <p:cond delay="0"/>
                                  </p:stCondLst>
                                  <p:childTnLst>
                                    <p:animEffect transition="out" filter="fade">
                                      <p:cBhvr>
                                        <p:cTn id="29" dur="400" tmFilter="0, 0; .2, .5; .8, .5; 1, 0"/>
                                        <p:tgtEl>
                                          <p:spTgt spid="84"/>
                                        </p:tgtEl>
                                      </p:cBhvr>
                                    </p:animEffect>
                                    <p:animScale>
                                      <p:cBhvr>
                                        <p:cTn id="30" dur="200" autoRev="1" fill="hold"/>
                                        <p:tgtEl>
                                          <p:spTgt spid="84"/>
                                        </p:tgtEl>
                                      </p:cBhvr>
                                      <p:by x="105000" y="105000"/>
                                    </p:animScale>
                                  </p:childTnLst>
                                </p:cTn>
                              </p:par>
                            </p:childTnLst>
                          </p:cTn>
                        </p:par>
                        <p:par>
                          <p:cTn id="31" fill="hold">
                            <p:stCondLst>
                              <p:cond delay="2000"/>
                            </p:stCondLst>
                            <p:childTnLst>
                              <p:par>
                                <p:cTn id="32" presetID="26" presetClass="emph" presetSubtype="0" fill="hold" nodeType="afterEffect">
                                  <p:stCondLst>
                                    <p:cond delay="0"/>
                                  </p:stCondLst>
                                  <p:childTnLst>
                                    <p:animEffect transition="out" filter="fade">
                                      <p:cBhvr>
                                        <p:cTn id="33" dur="400" tmFilter="0, 0; .2, .5; .8, .5; 1, 0"/>
                                        <p:tgtEl>
                                          <p:spTgt spid="191"/>
                                        </p:tgtEl>
                                      </p:cBhvr>
                                    </p:animEffect>
                                    <p:animScale>
                                      <p:cBhvr>
                                        <p:cTn id="34" dur="200" autoRev="1" fill="hold"/>
                                        <p:tgtEl>
                                          <p:spTgt spid="191"/>
                                        </p:tgtEl>
                                      </p:cBhvr>
                                      <p:by x="105000" y="105000"/>
                                    </p:animScale>
                                  </p:childTnLst>
                                </p:cTn>
                              </p:par>
                            </p:childTnLst>
                          </p:cTn>
                        </p:par>
                        <p:par>
                          <p:cTn id="35" fill="hold">
                            <p:stCondLst>
                              <p:cond delay="2400"/>
                            </p:stCondLst>
                            <p:childTnLst>
                              <p:par>
                                <p:cTn id="36" presetID="10" presetClass="entr" presetSubtype="0" fill="hold" grpId="0" nodeType="afterEffect">
                                  <p:stCondLst>
                                    <p:cond delay="0"/>
                                  </p:stCondLst>
                                  <p:childTnLst>
                                    <p:set>
                                      <p:cBhvr>
                                        <p:cTn id="37" dur="1" fill="hold">
                                          <p:stCondLst>
                                            <p:cond delay="0"/>
                                          </p:stCondLst>
                                        </p:cTn>
                                        <p:tgtEl>
                                          <p:spTgt spid="196"/>
                                        </p:tgtEl>
                                        <p:attrNameLst>
                                          <p:attrName>style.visibility</p:attrName>
                                        </p:attrNameLst>
                                      </p:cBhvr>
                                      <p:to>
                                        <p:strVal val="visible"/>
                                      </p:to>
                                    </p:set>
                                    <p:animEffect transition="in" filter="fade">
                                      <p:cBhvr>
                                        <p:cTn id="38" dur="500"/>
                                        <p:tgtEl>
                                          <p:spTgt spid="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19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latin typeface="+mn-lt"/>
              </a:rPr>
              <a:t>Column Addition Practice</a:t>
            </a:r>
            <a:endParaRPr lang="en-GB" sz="4000" b="1" dirty="0">
              <a:latin typeface="+mn-lt"/>
            </a:endParaRP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a:extLst>
                <a:ext uri="{FF2B5EF4-FFF2-40B4-BE49-F238E27FC236}">
                  <a16:creationId xmlns:a16="http://schemas.microsoft.com/office/drawing/2014/main" id="{DBF75200-7EBE-4700-A461-BC24603DEC2C}"/>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hidden="1">
              <a:extLst>
                <a:ext uri="{FF2B5EF4-FFF2-40B4-BE49-F238E27FC236}">
                  <a16:creationId xmlns:a16="http://schemas.microsoft.com/office/drawing/2014/main" id="{86D592F6-8C25-4EB1-A492-F6E06BC76CBC}"/>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1" name="Picture 7" descr="A picture containing outdoor, water, small, large&#10;&#10;Description automatically generated">
            <a:extLst>
              <a:ext uri="{FF2B5EF4-FFF2-40B4-BE49-F238E27FC236}">
                <a16:creationId xmlns:a16="http://schemas.microsoft.com/office/drawing/2014/main" id="{44054CD1-15BF-4C24-8DA1-1CF2AD7B5E7E}"/>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b="15639"/>
          <a:stretch>
            <a:fillRect/>
          </a:stretch>
        </p:blipFill>
        <p:spPr bwMode="auto">
          <a:xfrm>
            <a:off x="755650" y="1539875"/>
            <a:ext cx="7632700"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TextBox 42">
            <a:extLst>
              <a:ext uri="{FF2B5EF4-FFF2-40B4-BE49-F238E27FC236}">
                <a16:creationId xmlns:a16="http://schemas.microsoft.com/office/drawing/2014/main" id="{CE54EC2D-997A-411E-83F7-2DA2CF482505}"/>
              </a:ext>
            </a:extLst>
          </p:cNvPr>
          <p:cNvSpPr txBox="1"/>
          <p:nvPr/>
        </p:nvSpPr>
        <p:spPr>
          <a:xfrm>
            <a:off x="4873000" y="4793572"/>
            <a:ext cx="3530675" cy="1049106"/>
          </a:xfrm>
          <a:prstGeom prst="rect">
            <a:avLst/>
          </a:prstGeom>
          <a:solidFill>
            <a:srgbClr val="AFDEF8"/>
          </a:solidFill>
          <a:ln w="28575">
            <a:solidFill>
              <a:schemeClr val="bg1"/>
            </a:solidFill>
          </a:ln>
        </p:spPr>
        <p:txBody>
          <a:bodyPr wrap="square" lIns="108000" tIns="108000" rIns="108000" bIns="108000" rtlCol="0">
            <a:spAutoFit/>
          </a:bodyPr>
          <a:lstStyle/>
          <a:p>
            <a:r>
              <a:rPr lang="en-GB" dirty="0"/>
              <a:t>Practise your column addition skills by finding the total of the </a:t>
            </a:r>
            <a:br>
              <a:rPr lang="en-GB" dirty="0"/>
            </a:br>
            <a:r>
              <a:rPr lang="en-GB" dirty="0" err="1"/>
              <a:t>moji</a:t>
            </a:r>
            <a:r>
              <a:rPr lang="en-GB" dirty="0"/>
              <a:t> pairing. </a:t>
            </a:r>
          </a:p>
        </p:txBody>
      </p:sp>
      <p:graphicFrame>
        <p:nvGraphicFramePr>
          <p:cNvPr id="9" name="Table 15">
            <a:extLst>
              <a:ext uri="{FF2B5EF4-FFF2-40B4-BE49-F238E27FC236}">
                <a16:creationId xmlns:a16="http://schemas.microsoft.com/office/drawing/2014/main" id="{135D0690-77C2-4F1E-95E5-7EAA2DE335F2}"/>
              </a:ext>
            </a:extLst>
          </p:cNvPr>
          <p:cNvGraphicFramePr>
            <a:graphicFrameLocks noGrp="1"/>
          </p:cNvGraphicFramePr>
          <p:nvPr>
            <p:extLst>
              <p:ext uri="{D42A27DB-BD31-4B8C-83A1-F6EECF244321}">
                <p14:modId xmlns:p14="http://schemas.microsoft.com/office/powerpoint/2010/main" val="2169834416"/>
              </p:ext>
            </p:extLst>
          </p:nvPr>
        </p:nvGraphicFramePr>
        <p:xfrm>
          <a:off x="1487488" y="1658975"/>
          <a:ext cx="6096000" cy="1367979"/>
        </p:xfrm>
        <a:graphic>
          <a:graphicData uri="http://schemas.openxmlformats.org/drawingml/2006/table">
            <a:tbl>
              <a:tblPr firstRow="1" bandRow="1">
                <a:tableStyleId>{5C22544A-7EE6-4342-B048-85BDC9FD1C3A}</a:tableStyleId>
              </a:tblPr>
              <a:tblGrid>
                <a:gridCol w="1219200">
                  <a:extLst>
                    <a:ext uri="{9D8B030D-6E8A-4147-A177-3AD203B41FA5}">
                      <a16:colId xmlns:a16="http://schemas.microsoft.com/office/drawing/2014/main" val="3568115204"/>
                    </a:ext>
                  </a:extLst>
                </a:gridCol>
                <a:gridCol w="1219200">
                  <a:extLst>
                    <a:ext uri="{9D8B030D-6E8A-4147-A177-3AD203B41FA5}">
                      <a16:colId xmlns:a16="http://schemas.microsoft.com/office/drawing/2014/main" val="2099735017"/>
                    </a:ext>
                  </a:extLst>
                </a:gridCol>
                <a:gridCol w="1219200">
                  <a:extLst>
                    <a:ext uri="{9D8B030D-6E8A-4147-A177-3AD203B41FA5}">
                      <a16:colId xmlns:a16="http://schemas.microsoft.com/office/drawing/2014/main" val="1245125782"/>
                    </a:ext>
                  </a:extLst>
                </a:gridCol>
                <a:gridCol w="1219200">
                  <a:extLst>
                    <a:ext uri="{9D8B030D-6E8A-4147-A177-3AD203B41FA5}">
                      <a16:colId xmlns:a16="http://schemas.microsoft.com/office/drawing/2014/main" val="2924952563"/>
                    </a:ext>
                  </a:extLst>
                </a:gridCol>
                <a:gridCol w="1219200">
                  <a:extLst>
                    <a:ext uri="{9D8B030D-6E8A-4147-A177-3AD203B41FA5}">
                      <a16:colId xmlns:a16="http://schemas.microsoft.com/office/drawing/2014/main" val="1003317523"/>
                    </a:ext>
                  </a:extLst>
                </a:gridCol>
              </a:tblGrid>
              <a:tr h="997139">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32950564"/>
                  </a:ext>
                </a:extLst>
              </a:tr>
              <a:tr h="370840">
                <a:tc>
                  <a:txBody>
                    <a:bodyPr/>
                    <a:lstStyle/>
                    <a:p>
                      <a:pPr marL="0" marR="0" lvl="0" indent="0" algn="ctr" rtl="0">
                        <a:lnSpc>
                          <a:spcPct val="100000"/>
                        </a:lnSpc>
                        <a:spcBef>
                          <a:spcPts val="0"/>
                        </a:spcBef>
                        <a:spcAft>
                          <a:spcPts val="0"/>
                        </a:spcAft>
                        <a:buClr>
                          <a:srgbClr val="1C1C1C"/>
                        </a:buClr>
                        <a:buSzPts val="1800"/>
                        <a:buFont typeface="Arial"/>
                        <a:buNone/>
                      </a:pPr>
                      <a:r>
                        <a:rPr lang="en-US" sz="1800" b="0" i="0" u="none" dirty="0">
                          <a:solidFill>
                            <a:srgbClr val="1C1C1C"/>
                          </a:solidFill>
                          <a:latin typeface="+mn-lt"/>
                          <a:ea typeface="Arial"/>
                          <a:cs typeface="Arial"/>
                          <a:sym typeface="Arial"/>
                        </a:rPr>
                        <a:t>483</a:t>
                      </a:r>
                      <a:endParaRPr dirty="0">
                        <a:latin typeface="+mn-lt"/>
                      </a:endParaRPr>
                    </a:p>
                  </a:txBody>
                  <a:tcPr marL="91450" marR="91450" marT="45675" marB="456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pPr marL="0" marR="0" lvl="0" indent="0" algn="ctr" rtl="0">
                        <a:lnSpc>
                          <a:spcPct val="100000"/>
                        </a:lnSpc>
                        <a:spcBef>
                          <a:spcPts val="0"/>
                        </a:spcBef>
                        <a:spcAft>
                          <a:spcPts val="0"/>
                        </a:spcAft>
                        <a:buClr>
                          <a:srgbClr val="1C1C1C"/>
                        </a:buClr>
                        <a:buSzPts val="1800"/>
                        <a:buFont typeface="Arial"/>
                        <a:buNone/>
                      </a:pPr>
                      <a:r>
                        <a:rPr lang="en-US" sz="1800" b="0" i="0" u="none" dirty="0">
                          <a:solidFill>
                            <a:srgbClr val="1C1C1C"/>
                          </a:solidFill>
                          <a:latin typeface="+mn-lt"/>
                          <a:ea typeface="Arial"/>
                          <a:cs typeface="Arial"/>
                          <a:sym typeface="Arial"/>
                        </a:rPr>
                        <a:t>375</a:t>
                      </a:r>
                      <a:endParaRPr dirty="0">
                        <a:latin typeface="+mn-lt"/>
                      </a:endParaRPr>
                    </a:p>
                  </a:txBody>
                  <a:tcPr marL="91450" marR="91450" marT="45675" marB="456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pPr marL="0" marR="0" lvl="0" indent="0" algn="ctr" rtl="0">
                        <a:lnSpc>
                          <a:spcPct val="100000"/>
                        </a:lnSpc>
                        <a:spcBef>
                          <a:spcPts val="0"/>
                        </a:spcBef>
                        <a:spcAft>
                          <a:spcPts val="0"/>
                        </a:spcAft>
                        <a:buClr>
                          <a:srgbClr val="1C1C1C"/>
                        </a:buClr>
                        <a:buSzPts val="1800"/>
                        <a:buFont typeface="Arial"/>
                        <a:buNone/>
                      </a:pPr>
                      <a:r>
                        <a:rPr lang="en-US" sz="1800" b="0" i="0" u="none" dirty="0">
                          <a:solidFill>
                            <a:srgbClr val="1C1C1C"/>
                          </a:solidFill>
                          <a:latin typeface="+mn-lt"/>
                          <a:ea typeface="Arial"/>
                          <a:cs typeface="Arial"/>
                          <a:sym typeface="Arial"/>
                        </a:rPr>
                        <a:t>269</a:t>
                      </a:r>
                      <a:endParaRPr dirty="0">
                        <a:latin typeface="+mn-lt"/>
                      </a:endParaRPr>
                    </a:p>
                  </a:txBody>
                  <a:tcPr marL="91450" marR="91450" marT="45675" marB="456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pPr marL="0" marR="0" lvl="0" indent="0" algn="ctr" rtl="0">
                        <a:lnSpc>
                          <a:spcPct val="100000"/>
                        </a:lnSpc>
                        <a:spcBef>
                          <a:spcPts val="0"/>
                        </a:spcBef>
                        <a:spcAft>
                          <a:spcPts val="0"/>
                        </a:spcAft>
                        <a:buClr>
                          <a:srgbClr val="1C1C1C"/>
                        </a:buClr>
                        <a:buSzPts val="1800"/>
                        <a:buFont typeface="Arial"/>
                        <a:buNone/>
                      </a:pPr>
                      <a:r>
                        <a:rPr lang="en-US" sz="1800" b="0" i="0" u="none" dirty="0">
                          <a:solidFill>
                            <a:srgbClr val="1C1C1C"/>
                          </a:solidFill>
                          <a:latin typeface="+mn-lt"/>
                          <a:ea typeface="Arial"/>
                          <a:cs typeface="Arial"/>
                          <a:sym typeface="Arial"/>
                        </a:rPr>
                        <a:t>358</a:t>
                      </a:r>
                      <a:endParaRPr dirty="0">
                        <a:latin typeface="+mn-lt"/>
                      </a:endParaRPr>
                    </a:p>
                  </a:txBody>
                  <a:tcPr marL="91450" marR="91450" marT="45675" marB="456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pPr marL="0" marR="0" lvl="0" indent="0" algn="ctr" rtl="0">
                        <a:lnSpc>
                          <a:spcPct val="100000"/>
                        </a:lnSpc>
                        <a:spcBef>
                          <a:spcPts val="0"/>
                        </a:spcBef>
                        <a:spcAft>
                          <a:spcPts val="0"/>
                        </a:spcAft>
                        <a:buClr>
                          <a:srgbClr val="1C1C1C"/>
                        </a:buClr>
                        <a:buSzPts val="1800"/>
                        <a:buFont typeface="Arial"/>
                        <a:buNone/>
                      </a:pPr>
                      <a:r>
                        <a:rPr lang="en-US" sz="1800" b="0" i="0" u="none" dirty="0">
                          <a:solidFill>
                            <a:srgbClr val="1C1C1C"/>
                          </a:solidFill>
                          <a:latin typeface="+mn-lt"/>
                          <a:ea typeface="Arial"/>
                          <a:cs typeface="Arial"/>
                          <a:sym typeface="Arial"/>
                        </a:rPr>
                        <a:t>486</a:t>
                      </a:r>
                      <a:endParaRPr dirty="0">
                        <a:latin typeface="+mn-lt"/>
                      </a:endParaRPr>
                    </a:p>
                  </a:txBody>
                  <a:tcPr marL="91450" marR="91450" marT="45675" marB="456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extLst>
                  <a:ext uri="{0D108BD9-81ED-4DB2-BD59-A6C34878D82A}">
                    <a16:rowId xmlns:a16="http://schemas.microsoft.com/office/drawing/2014/main" val="1076939079"/>
                  </a:ext>
                </a:extLst>
              </a:tr>
            </a:tbl>
          </a:graphicData>
        </a:graphic>
      </p:graphicFrame>
      <p:pic>
        <p:nvPicPr>
          <p:cNvPr id="17" name="Picture 16">
            <a:extLst>
              <a:ext uri="{FF2B5EF4-FFF2-40B4-BE49-F238E27FC236}">
                <a16:creationId xmlns:a16="http://schemas.microsoft.com/office/drawing/2014/main" id="{5F30B87A-14CC-4CC9-AE87-80321E7CEBC0}"/>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4081883" y="1701397"/>
            <a:ext cx="901506" cy="901231"/>
          </a:xfrm>
          <a:prstGeom prst="rect">
            <a:avLst/>
          </a:prstGeom>
        </p:spPr>
      </p:pic>
      <p:pic>
        <p:nvPicPr>
          <p:cNvPr id="20" name="Picture 19">
            <a:extLst>
              <a:ext uri="{FF2B5EF4-FFF2-40B4-BE49-F238E27FC236}">
                <a16:creationId xmlns:a16="http://schemas.microsoft.com/office/drawing/2014/main" id="{BF8630D1-CBD7-47E1-9828-C72A348ECEBE}"/>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2850420" y="1704511"/>
            <a:ext cx="901504" cy="901230"/>
          </a:xfrm>
          <a:prstGeom prst="rect">
            <a:avLst/>
          </a:prstGeom>
        </p:spPr>
      </p:pic>
      <p:pic>
        <p:nvPicPr>
          <p:cNvPr id="22" name="Picture 21">
            <a:extLst>
              <a:ext uri="{FF2B5EF4-FFF2-40B4-BE49-F238E27FC236}">
                <a16:creationId xmlns:a16="http://schemas.microsoft.com/office/drawing/2014/main" id="{6C405914-9954-4AB8-A8C5-4F82A811D543}"/>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6524182" y="1713917"/>
            <a:ext cx="901506" cy="901231"/>
          </a:xfrm>
          <a:prstGeom prst="rect">
            <a:avLst/>
          </a:prstGeom>
        </p:spPr>
      </p:pic>
      <p:pic>
        <p:nvPicPr>
          <p:cNvPr id="24" name="Picture 23">
            <a:extLst>
              <a:ext uri="{FF2B5EF4-FFF2-40B4-BE49-F238E27FC236}">
                <a16:creationId xmlns:a16="http://schemas.microsoft.com/office/drawing/2014/main" id="{4A3DDC0B-8F5E-495A-A527-D15525269080}"/>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5304888" y="1704511"/>
            <a:ext cx="901506" cy="901231"/>
          </a:xfrm>
          <a:prstGeom prst="rect">
            <a:avLst/>
          </a:prstGeom>
        </p:spPr>
      </p:pic>
      <p:pic>
        <p:nvPicPr>
          <p:cNvPr id="26" name="Picture 25">
            <a:extLst>
              <a:ext uri="{FF2B5EF4-FFF2-40B4-BE49-F238E27FC236}">
                <a16:creationId xmlns:a16="http://schemas.microsoft.com/office/drawing/2014/main" id="{E511EF1F-7CCB-4691-8F4E-2EDDC5DBFA8E}"/>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1651406" y="1704865"/>
            <a:ext cx="901506" cy="901231"/>
          </a:xfrm>
          <a:prstGeom prst="rect">
            <a:avLst/>
          </a:prstGeom>
        </p:spPr>
      </p:pic>
      <p:grpSp>
        <p:nvGrpSpPr>
          <p:cNvPr id="6" name="Group 5">
            <a:extLst>
              <a:ext uri="{FF2B5EF4-FFF2-40B4-BE49-F238E27FC236}">
                <a16:creationId xmlns:a16="http://schemas.microsoft.com/office/drawing/2014/main" id="{2A100D7A-F6F8-480D-A0CE-55CD8CA99ECE}"/>
              </a:ext>
            </a:extLst>
          </p:cNvPr>
          <p:cNvGrpSpPr/>
          <p:nvPr/>
        </p:nvGrpSpPr>
        <p:grpSpPr>
          <a:xfrm>
            <a:off x="4350058" y="3382394"/>
            <a:ext cx="3893830" cy="1040120"/>
            <a:chOff x="4350058" y="3329126"/>
            <a:chExt cx="3893830" cy="1040120"/>
          </a:xfrm>
        </p:grpSpPr>
        <p:sp>
          <p:nvSpPr>
            <p:cNvPr id="4" name="Rectangle 3">
              <a:extLst>
                <a:ext uri="{FF2B5EF4-FFF2-40B4-BE49-F238E27FC236}">
                  <a16:creationId xmlns:a16="http://schemas.microsoft.com/office/drawing/2014/main" id="{2CE4FFC0-D990-4B65-A81C-73C4CFFEF709}"/>
                </a:ext>
              </a:extLst>
            </p:cNvPr>
            <p:cNvSpPr/>
            <p:nvPr/>
          </p:nvSpPr>
          <p:spPr>
            <a:xfrm>
              <a:off x="4350058" y="3329126"/>
              <a:ext cx="3893830" cy="1040120"/>
            </a:xfrm>
            <a:prstGeom prst="rect">
              <a:avLst/>
            </a:prstGeom>
            <a:solidFill>
              <a:srgbClr val="4DB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extLst>
                <a:ext uri="{FF2B5EF4-FFF2-40B4-BE49-F238E27FC236}">
                  <a16:creationId xmlns:a16="http://schemas.microsoft.com/office/drawing/2014/main" id="{DDFCA2F0-B9B9-4370-B453-CBE867CD1BBA}"/>
                </a:ext>
              </a:extLst>
            </p:cNvPr>
            <p:cNvPicPr>
              <a:picLocks noChangeAspect="1"/>
            </p:cNvPicPr>
            <p:nvPr/>
          </p:nvPicPr>
          <p:blipFill>
            <a:blip r:embed="rId15" cstate="screen">
              <a:extLst>
                <a:ext uri="{28A0092B-C50C-407E-A947-70E740481C1C}">
                  <a14:useLocalDpi xmlns:a14="http://schemas.microsoft.com/office/drawing/2010/main"/>
                </a:ext>
              </a:extLst>
            </a:blip>
            <a:srcRect/>
            <a:stretch/>
          </p:blipFill>
          <p:spPr>
            <a:xfrm>
              <a:off x="4545165" y="3501584"/>
              <a:ext cx="686798" cy="686589"/>
            </a:xfrm>
            <a:prstGeom prst="rect">
              <a:avLst/>
            </a:prstGeom>
          </p:spPr>
        </p:pic>
        <p:pic>
          <p:nvPicPr>
            <p:cNvPr id="28" name="Picture 27">
              <a:extLst>
                <a:ext uri="{FF2B5EF4-FFF2-40B4-BE49-F238E27FC236}">
                  <a16:creationId xmlns:a16="http://schemas.microsoft.com/office/drawing/2014/main" id="{5F773F58-55E2-4FF2-AD7A-02ECD8C879F2}"/>
                </a:ext>
              </a:extLst>
            </p:cNvPr>
            <p:cNvPicPr>
              <a:picLocks noChangeAspect="1"/>
            </p:cNvPicPr>
            <p:nvPr/>
          </p:nvPicPr>
          <p:blipFill>
            <a:blip r:embed="rId16" cstate="screen">
              <a:extLst>
                <a:ext uri="{28A0092B-C50C-407E-A947-70E740481C1C}">
                  <a14:useLocalDpi xmlns:a14="http://schemas.microsoft.com/office/drawing/2010/main"/>
                </a:ext>
              </a:extLst>
            </a:blip>
            <a:srcRect/>
            <a:stretch/>
          </p:blipFill>
          <p:spPr>
            <a:xfrm>
              <a:off x="5715248" y="3501584"/>
              <a:ext cx="686798" cy="686589"/>
            </a:xfrm>
            <a:prstGeom prst="rect">
              <a:avLst/>
            </a:prstGeom>
          </p:spPr>
        </p:pic>
        <p:sp>
          <p:nvSpPr>
            <p:cNvPr id="29" name="TextBox 28">
              <a:extLst>
                <a:ext uri="{FF2B5EF4-FFF2-40B4-BE49-F238E27FC236}">
                  <a16:creationId xmlns:a16="http://schemas.microsoft.com/office/drawing/2014/main" id="{AC7D5F5E-3D9B-4D2C-ABB3-F4E88EF3F029}"/>
                </a:ext>
              </a:extLst>
            </p:cNvPr>
            <p:cNvSpPr txBox="1"/>
            <p:nvPr/>
          </p:nvSpPr>
          <p:spPr>
            <a:xfrm>
              <a:off x="5066761" y="3489602"/>
              <a:ext cx="770467" cy="710552"/>
            </a:xfrm>
            <a:prstGeom prst="rect">
              <a:avLst/>
            </a:prstGeom>
            <a:noFill/>
          </p:spPr>
          <p:txBody>
            <a:bodyPr wrap="square" lIns="108000" tIns="108000" rIns="108000" bIns="108000" rtlCol="0" anchor="ctr" anchorCtr="0">
              <a:spAutoFit/>
            </a:bodyPr>
            <a:lstStyle/>
            <a:p>
              <a:pPr algn="ctr"/>
              <a:r>
                <a:rPr lang="en-GB" sz="3200" b="1" dirty="0">
                  <a:solidFill>
                    <a:schemeClr val="bg1"/>
                  </a:solidFill>
                </a:rPr>
                <a:t>+</a:t>
              </a:r>
            </a:p>
          </p:txBody>
        </p:sp>
        <p:sp>
          <p:nvSpPr>
            <p:cNvPr id="32" name="TextBox 31">
              <a:extLst>
                <a:ext uri="{FF2B5EF4-FFF2-40B4-BE49-F238E27FC236}">
                  <a16:creationId xmlns:a16="http://schemas.microsoft.com/office/drawing/2014/main" id="{566ADC09-2D10-4A8F-BC62-A9A9C8DC3CA5}"/>
                </a:ext>
              </a:extLst>
            </p:cNvPr>
            <p:cNvSpPr txBox="1"/>
            <p:nvPr/>
          </p:nvSpPr>
          <p:spPr>
            <a:xfrm>
              <a:off x="6270090" y="3489602"/>
              <a:ext cx="770467" cy="710552"/>
            </a:xfrm>
            <a:prstGeom prst="rect">
              <a:avLst/>
            </a:prstGeom>
            <a:noFill/>
          </p:spPr>
          <p:txBody>
            <a:bodyPr wrap="square" lIns="108000" tIns="108000" rIns="108000" bIns="108000" rtlCol="0" anchor="ctr" anchorCtr="0">
              <a:spAutoFit/>
            </a:bodyPr>
            <a:lstStyle/>
            <a:p>
              <a:pPr algn="ctr"/>
              <a:r>
                <a:rPr lang="en-GB" sz="3200" b="1" dirty="0">
                  <a:solidFill>
                    <a:schemeClr val="bg1"/>
                  </a:solidFill>
                </a:rPr>
                <a:t>=</a:t>
              </a:r>
            </a:p>
          </p:txBody>
        </p:sp>
        <p:sp>
          <p:nvSpPr>
            <p:cNvPr id="5" name="Rectangle 4">
              <a:extLst>
                <a:ext uri="{FF2B5EF4-FFF2-40B4-BE49-F238E27FC236}">
                  <a16:creationId xmlns:a16="http://schemas.microsoft.com/office/drawing/2014/main" id="{16640356-A55E-4B97-8D8F-F4D51090657D}"/>
                </a:ext>
              </a:extLst>
            </p:cNvPr>
            <p:cNvSpPr/>
            <p:nvPr/>
          </p:nvSpPr>
          <p:spPr>
            <a:xfrm>
              <a:off x="6921667" y="3559944"/>
              <a:ext cx="1139255" cy="583839"/>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aphicFrame>
        <p:nvGraphicFramePr>
          <p:cNvPr id="59" name="Table 15">
            <a:extLst>
              <a:ext uri="{FF2B5EF4-FFF2-40B4-BE49-F238E27FC236}">
                <a16:creationId xmlns:a16="http://schemas.microsoft.com/office/drawing/2014/main" id="{0EE6284B-996E-4467-81B3-485F4036F80E}"/>
              </a:ext>
            </a:extLst>
          </p:cNvPr>
          <p:cNvGraphicFramePr>
            <a:graphicFrameLocks noGrp="1"/>
          </p:cNvGraphicFramePr>
          <p:nvPr>
            <p:extLst>
              <p:ext uri="{D42A27DB-BD31-4B8C-83A1-F6EECF244321}">
                <p14:modId xmlns:p14="http://schemas.microsoft.com/office/powerpoint/2010/main" val="3061676208"/>
              </p:ext>
            </p:extLst>
          </p:nvPr>
        </p:nvGraphicFramePr>
        <p:xfrm>
          <a:off x="885070" y="3114122"/>
          <a:ext cx="2824540" cy="2921330"/>
        </p:xfrm>
        <a:graphic>
          <a:graphicData uri="http://schemas.openxmlformats.org/drawingml/2006/table">
            <a:tbl>
              <a:tblPr>
                <a:tableStyleId>{5C22544A-7EE6-4342-B048-85BDC9FD1C3A}</a:tableStyleId>
              </a:tblPr>
              <a:tblGrid>
                <a:gridCol w="706135">
                  <a:extLst>
                    <a:ext uri="{9D8B030D-6E8A-4147-A177-3AD203B41FA5}">
                      <a16:colId xmlns:a16="http://schemas.microsoft.com/office/drawing/2014/main" val="20000"/>
                    </a:ext>
                  </a:extLst>
                </a:gridCol>
                <a:gridCol w="706135">
                  <a:extLst>
                    <a:ext uri="{9D8B030D-6E8A-4147-A177-3AD203B41FA5}">
                      <a16:colId xmlns:a16="http://schemas.microsoft.com/office/drawing/2014/main" val="20002"/>
                    </a:ext>
                  </a:extLst>
                </a:gridCol>
                <a:gridCol w="706135">
                  <a:extLst>
                    <a:ext uri="{9D8B030D-6E8A-4147-A177-3AD203B41FA5}">
                      <a16:colId xmlns:a16="http://schemas.microsoft.com/office/drawing/2014/main" val="20003"/>
                    </a:ext>
                  </a:extLst>
                </a:gridCol>
                <a:gridCol w="706135">
                  <a:extLst>
                    <a:ext uri="{9D8B030D-6E8A-4147-A177-3AD203B41FA5}">
                      <a16:colId xmlns:a16="http://schemas.microsoft.com/office/drawing/2014/main" val="20004"/>
                    </a:ext>
                  </a:extLst>
                </a:gridCol>
              </a:tblGrid>
              <a:tr h="577344">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2900"/>
                        <a:t>H</a:t>
                      </a:r>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2900" dirty="0"/>
                        <a:t>T</a:t>
                      </a:r>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2900" dirty="0"/>
                        <a:t>O</a:t>
                      </a:r>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577344">
                <a:tc>
                  <a:txBody>
                    <a:bodyPr/>
                    <a:lstStyle/>
                    <a:p>
                      <a:pPr algn="ctr"/>
                      <a:endParaRPr lang="en-GB" sz="290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290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577344">
                <a:tc>
                  <a:txBody>
                    <a:bodyPr/>
                    <a:lstStyle/>
                    <a:p>
                      <a:pPr algn="ctr"/>
                      <a:r>
                        <a:rPr lang="en-GB" sz="2900"/>
                        <a:t>+</a:t>
                      </a:r>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577344">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577344">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60" name="TextBox 59">
            <a:extLst>
              <a:ext uri="{FF2B5EF4-FFF2-40B4-BE49-F238E27FC236}">
                <a16:creationId xmlns:a16="http://schemas.microsoft.com/office/drawing/2014/main" id="{D4308286-5665-4852-82EF-0EEC77654395}"/>
              </a:ext>
            </a:extLst>
          </p:cNvPr>
          <p:cNvSpPr txBox="1"/>
          <p:nvPr/>
        </p:nvSpPr>
        <p:spPr>
          <a:xfrm>
            <a:off x="1601882" y="3749846"/>
            <a:ext cx="694147" cy="492443"/>
          </a:xfrm>
          <a:prstGeom prst="rect">
            <a:avLst/>
          </a:prstGeom>
          <a:noFill/>
        </p:spPr>
        <p:txBody>
          <a:bodyPr wrap="square" lIns="0" tIns="0" rIns="0" bIns="0" rtlCol="0" anchor="ctr" anchorCtr="0">
            <a:spAutoFit/>
          </a:bodyPr>
          <a:lstStyle/>
          <a:p>
            <a:pPr algn="ctr"/>
            <a:r>
              <a:rPr lang="en-GB" sz="3200" dirty="0">
                <a:solidFill>
                  <a:srgbClr val="32B3A2"/>
                </a:solidFill>
              </a:rPr>
              <a:t>4</a:t>
            </a:r>
          </a:p>
        </p:txBody>
      </p:sp>
      <p:sp>
        <p:nvSpPr>
          <p:cNvPr id="61" name="TextBox 60">
            <a:extLst>
              <a:ext uri="{FF2B5EF4-FFF2-40B4-BE49-F238E27FC236}">
                <a16:creationId xmlns:a16="http://schemas.microsoft.com/office/drawing/2014/main" id="{7F852023-7188-40FE-B4EE-2CF03D698A03}"/>
              </a:ext>
            </a:extLst>
          </p:cNvPr>
          <p:cNvSpPr txBox="1"/>
          <p:nvPr/>
        </p:nvSpPr>
        <p:spPr>
          <a:xfrm>
            <a:off x="2319095" y="3749846"/>
            <a:ext cx="694147" cy="492443"/>
          </a:xfrm>
          <a:prstGeom prst="rect">
            <a:avLst/>
          </a:prstGeom>
          <a:noFill/>
        </p:spPr>
        <p:txBody>
          <a:bodyPr wrap="square" lIns="0" tIns="0" rIns="0" bIns="0" rtlCol="0" anchor="ctr" anchorCtr="0">
            <a:spAutoFit/>
          </a:bodyPr>
          <a:lstStyle/>
          <a:p>
            <a:pPr algn="ctr"/>
            <a:r>
              <a:rPr lang="en-GB" sz="3200" dirty="0">
                <a:solidFill>
                  <a:srgbClr val="FFC000"/>
                </a:solidFill>
              </a:rPr>
              <a:t>8</a:t>
            </a:r>
          </a:p>
        </p:txBody>
      </p:sp>
      <p:sp>
        <p:nvSpPr>
          <p:cNvPr id="62" name="TextBox 61">
            <a:extLst>
              <a:ext uri="{FF2B5EF4-FFF2-40B4-BE49-F238E27FC236}">
                <a16:creationId xmlns:a16="http://schemas.microsoft.com/office/drawing/2014/main" id="{6BB6875D-CA8B-4C17-B49F-633F7873C6FE}"/>
              </a:ext>
            </a:extLst>
          </p:cNvPr>
          <p:cNvSpPr txBox="1"/>
          <p:nvPr/>
        </p:nvSpPr>
        <p:spPr>
          <a:xfrm>
            <a:off x="3011627" y="3749846"/>
            <a:ext cx="694147" cy="492443"/>
          </a:xfrm>
          <a:prstGeom prst="rect">
            <a:avLst/>
          </a:prstGeom>
          <a:noFill/>
        </p:spPr>
        <p:txBody>
          <a:bodyPr wrap="square" lIns="0" tIns="0" rIns="0" bIns="0" rtlCol="0" anchor="ctr" anchorCtr="0">
            <a:spAutoFit/>
          </a:bodyPr>
          <a:lstStyle/>
          <a:p>
            <a:pPr algn="ctr"/>
            <a:r>
              <a:rPr lang="en-GB" sz="3200" dirty="0">
                <a:solidFill>
                  <a:srgbClr val="E61F67"/>
                </a:solidFill>
              </a:rPr>
              <a:t>3</a:t>
            </a:r>
          </a:p>
        </p:txBody>
      </p:sp>
      <p:sp>
        <p:nvSpPr>
          <p:cNvPr id="64" name="TextBox 63">
            <a:extLst>
              <a:ext uri="{FF2B5EF4-FFF2-40B4-BE49-F238E27FC236}">
                <a16:creationId xmlns:a16="http://schemas.microsoft.com/office/drawing/2014/main" id="{17A7F4BC-0101-44B9-87CA-CB26D17B16D3}"/>
              </a:ext>
            </a:extLst>
          </p:cNvPr>
          <p:cNvSpPr txBox="1"/>
          <p:nvPr/>
        </p:nvSpPr>
        <p:spPr>
          <a:xfrm>
            <a:off x="1602105" y="4325711"/>
            <a:ext cx="694147" cy="492443"/>
          </a:xfrm>
          <a:prstGeom prst="rect">
            <a:avLst/>
          </a:prstGeom>
          <a:noFill/>
        </p:spPr>
        <p:txBody>
          <a:bodyPr wrap="square" lIns="0" tIns="0" rIns="0" bIns="0" rtlCol="0" anchor="ctr" anchorCtr="0">
            <a:spAutoFit/>
          </a:bodyPr>
          <a:lstStyle/>
          <a:p>
            <a:pPr algn="ctr"/>
            <a:r>
              <a:rPr lang="en-GB" sz="3200" dirty="0">
                <a:solidFill>
                  <a:srgbClr val="32B3A2"/>
                </a:solidFill>
              </a:rPr>
              <a:t>3</a:t>
            </a:r>
          </a:p>
        </p:txBody>
      </p:sp>
      <p:sp>
        <p:nvSpPr>
          <p:cNvPr id="65" name="TextBox 64">
            <a:extLst>
              <a:ext uri="{FF2B5EF4-FFF2-40B4-BE49-F238E27FC236}">
                <a16:creationId xmlns:a16="http://schemas.microsoft.com/office/drawing/2014/main" id="{BBE1F59E-E2E9-4A96-97BB-D8B14AF258DA}"/>
              </a:ext>
            </a:extLst>
          </p:cNvPr>
          <p:cNvSpPr txBox="1"/>
          <p:nvPr/>
        </p:nvSpPr>
        <p:spPr>
          <a:xfrm>
            <a:off x="2319318" y="4325711"/>
            <a:ext cx="694147" cy="492443"/>
          </a:xfrm>
          <a:prstGeom prst="rect">
            <a:avLst/>
          </a:prstGeom>
          <a:noFill/>
        </p:spPr>
        <p:txBody>
          <a:bodyPr wrap="square" lIns="0" tIns="0" rIns="0" bIns="0" rtlCol="0" anchor="ctr" anchorCtr="0">
            <a:spAutoFit/>
          </a:bodyPr>
          <a:lstStyle/>
          <a:p>
            <a:pPr algn="ctr"/>
            <a:r>
              <a:rPr lang="en-GB" sz="3200" dirty="0">
                <a:solidFill>
                  <a:srgbClr val="FFC000"/>
                </a:solidFill>
              </a:rPr>
              <a:t>5</a:t>
            </a:r>
          </a:p>
        </p:txBody>
      </p:sp>
      <p:sp>
        <p:nvSpPr>
          <p:cNvPr id="66" name="TextBox 65">
            <a:extLst>
              <a:ext uri="{FF2B5EF4-FFF2-40B4-BE49-F238E27FC236}">
                <a16:creationId xmlns:a16="http://schemas.microsoft.com/office/drawing/2014/main" id="{A07242DA-FD78-4D3B-B1E6-BDA97D081342}"/>
              </a:ext>
            </a:extLst>
          </p:cNvPr>
          <p:cNvSpPr txBox="1"/>
          <p:nvPr/>
        </p:nvSpPr>
        <p:spPr>
          <a:xfrm>
            <a:off x="3011850" y="4325711"/>
            <a:ext cx="694147" cy="492443"/>
          </a:xfrm>
          <a:prstGeom prst="rect">
            <a:avLst/>
          </a:prstGeom>
          <a:noFill/>
        </p:spPr>
        <p:txBody>
          <a:bodyPr wrap="square" lIns="0" tIns="0" rIns="0" bIns="0" rtlCol="0" anchor="ctr" anchorCtr="0">
            <a:spAutoFit/>
          </a:bodyPr>
          <a:lstStyle/>
          <a:p>
            <a:pPr algn="ctr"/>
            <a:r>
              <a:rPr lang="en-GB" sz="3200" dirty="0">
                <a:solidFill>
                  <a:srgbClr val="E61F67"/>
                </a:solidFill>
              </a:rPr>
              <a:t>8</a:t>
            </a:r>
          </a:p>
        </p:txBody>
      </p:sp>
      <p:sp>
        <p:nvSpPr>
          <p:cNvPr id="68" name="TextBox 67">
            <a:extLst>
              <a:ext uri="{FF2B5EF4-FFF2-40B4-BE49-F238E27FC236}">
                <a16:creationId xmlns:a16="http://schemas.microsoft.com/office/drawing/2014/main" id="{CC02F3F7-5DED-4A6B-8DFA-1A8F1E0F1647}"/>
              </a:ext>
            </a:extLst>
          </p:cNvPr>
          <p:cNvSpPr txBox="1"/>
          <p:nvPr/>
        </p:nvSpPr>
        <p:spPr>
          <a:xfrm>
            <a:off x="1596572" y="4910454"/>
            <a:ext cx="694147" cy="492443"/>
          </a:xfrm>
          <a:prstGeom prst="rect">
            <a:avLst/>
          </a:prstGeom>
          <a:noFill/>
        </p:spPr>
        <p:txBody>
          <a:bodyPr wrap="square" lIns="0" tIns="0" rIns="0" bIns="0" rtlCol="0" anchor="ctr" anchorCtr="0">
            <a:spAutoFit/>
          </a:bodyPr>
          <a:lstStyle/>
          <a:p>
            <a:pPr algn="ctr"/>
            <a:r>
              <a:rPr lang="en-GB" sz="3200" dirty="0">
                <a:solidFill>
                  <a:srgbClr val="32B3A2"/>
                </a:solidFill>
              </a:rPr>
              <a:t>8</a:t>
            </a:r>
          </a:p>
        </p:txBody>
      </p:sp>
      <p:sp>
        <p:nvSpPr>
          <p:cNvPr id="69" name="TextBox 68">
            <a:extLst>
              <a:ext uri="{FF2B5EF4-FFF2-40B4-BE49-F238E27FC236}">
                <a16:creationId xmlns:a16="http://schemas.microsoft.com/office/drawing/2014/main" id="{A171282A-8F4D-4E31-9D07-DF59E9F23706}"/>
              </a:ext>
            </a:extLst>
          </p:cNvPr>
          <p:cNvSpPr txBox="1"/>
          <p:nvPr/>
        </p:nvSpPr>
        <p:spPr>
          <a:xfrm>
            <a:off x="2313785" y="4910454"/>
            <a:ext cx="694147" cy="492443"/>
          </a:xfrm>
          <a:prstGeom prst="rect">
            <a:avLst/>
          </a:prstGeom>
          <a:noFill/>
        </p:spPr>
        <p:txBody>
          <a:bodyPr wrap="square" lIns="0" tIns="0" rIns="0" bIns="0" rtlCol="0" anchor="ctr" anchorCtr="0">
            <a:spAutoFit/>
          </a:bodyPr>
          <a:lstStyle/>
          <a:p>
            <a:pPr algn="ctr"/>
            <a:r>
              <a:rPr lang="en-GB" sz="3200" dirty="0">
                <a:solidFill>
                  <a:srgbClr val="FFC000"/>
                </a:solidFill>
              </a:rPr>
              <a:t>4</a:t>
            </a:r>
          </a:p>
        </p:txBody>
      </p:sp>
      <p:sp>
        <p:nvSpPr>
          <p:cNvPr id="70" name="TextBox 69">
            <a:extLst>
              <a:ext uri="{FF2B5EF4-FFF2-40B4-BE49-F238E27FC236}">
                <a16:creationId xmlns:a16="http://schemas.microsoft.com/office/drawing/2014/main" id="{712C8D8F-B4C9-4564-A058-D1B27F1DD6B5}"/>
              </a:ext>
            </a:extLst>
          </p:cNvPr>
          <p:cNvSpPr txBox="1"/>
          <p:nvPr/>
        </p:nvSpPr>
        <p:spPr>
          <a:xfrm>
            <a:off x="3006317" y="4910454"/>
            <a:ext cx="694147" cy="492443"/>
          </a:xfrm>
          <a:prstGeom prst="rect">
            <a:avLst/>
          </a:prstGeom>
          <a:noFill/>
        </p:spPr>
        <p:txBody>
          <a:bodyPr wrap="square" lIns="0" tIns="0" rIns="0" bIns="0" rtlCol="0" anchor="ctr" anchorCtr="0">
            <a:spAutoFit/>
          </a:bodyPr>
          <a:lstStyle/>
          <a:p>
            <a:pPr algn="ctr"/>
            <a:r>
              <a:rPr lang="en-GB" sz="3200" dirty="0">
                <a:solidFill>
                  <a:srgbClr val="E61F67"/>
                </a:solidFill>
              </a:rPr>
              <a:t>1</a:t>
            </a:r>
          </a:p>
        </p:txBody>
      </p:sp>
      <p:sp>
        <p:nvSpPr>
          <p:cNvPr id="72" name="TextBox 71">
            <a:extLst>
              <a:ext uri="{FF2B5EF4-FFF2-40B4-BE49-F238E27FC236}">
                <a16:creationId xmlns:a16="http://schemas.microsoft.com/office/drawing/2014/main" id="{EE360661-F5F4-4694-A268-AA84BAD060B8}"/>
              </a:ext>
            </a:extLst>
          </p:cNvPr>
          <p:cNvSpPr txBox="1"/>
          <p:nvPr/>
        </p:nvSpPr>
        <p:spPr>
          <a:xfrm>
            <a:off x="1592718" y="5495982"/>
            <a:ext cx="694147" cy="492443"/>
          </a:xfrm>
          <a:prstGeom prst="rect">
            <a:avLst/>
          </a:prstGeom>
          <a:noFill/>
        </p:spPr>
        <p:txBody>
          <a:bodyPr wrap="square" lIns="0" tIns="0" rIns="0" bIns="0" rtlCol="0" anchor="ctr" anchorCtr="0">
            <a:spAutoFit/>
          </a:bodyPr>
          <a:lstStyle/>
          <a:p>
            <a:pPr algn="ctr"/>
            <a:r>
              <a:rPr lang="en-GB" sz="3200" dirty="0">
                <a:solidFill>
                  <a:srgbClr val="32B3A2"/>
                </a:solidFill>
              </a:rPr>
              <a:t>1</a:t>
            </a:r>
          </a:p>
        </p:txBody>
      </p:sp>
      <p:sp>
        <p:nvSpPr>
          <p:cNvPr id="73" name="TextBox 72">
            <a:extLst>
              <a:ext uri="{FF2B5EF4-FFF2-40B4-BE49-F238E27FC236}">
                <a16:creationId xmlns:a16="http://schemas.microsoft.com/office/drawing/2014/main" id="{2A9EC19B-A19C-42AD-8F61-93BCBD7839E9}"/>
              </a:ext>
            </a:extLst>
          </p:cNvPr>
          <p:cNvSpPr txBox="1"/>
          <p:nvPr/>
        </p:nvSpPr>
        <p:spPr>
          <a:xfrm>
            <a:off x="2309931" y="5495982"/>
            <a:ext cx="694147" cy="492443"/>
          </a:xfrm>
          <a:prstGeom prst="rect">
            <a:avLst/>
          </a:prstGeom>
          <a:noFill/>
        </p:spPr>
        <p:txBody>
          <a:bodyPr wrap="square" lIns="0" tIns="0" rIns="0" bIns="0" rtlCol="0" anchor="ctr" anchorCtr="0">
            <a:spAutoFit/>
          </a:bodyPr>
          <a:lstStyle/>
          <a:p>
            <a:pPr algn="ctr"/>
            <a:r>
              <a:rPr lang="en-GB" sz="3200" dirty="0">
                <a:solidFill>
                  <a:srgbClr val="FFC000"/>
                </a:solidFill>
              </a:rPr>
              <a:t>1</a:t>
            </a:r>
          </a:p>
        </p:txBody>
      </p:sp>
      <p:sp>
        <p:nvSpPr>
          <p:cNvPr id="10" name="TextBox 9">
            <a:extLst>
              <a:ext uri="{FF2B5EF4-FFF2-40B4-BE49-F238E27FC236}">
                <a16:creationId xmlns:a16="http://schemas.microsoft.com/office/drawing/2014/main" id="{1FCBD187-4C84-446D-ACE4-1D7D63E3BF25}"/>
              </a:ext>
            </a:extLst>
          </p:cNvPr>
          <p:cNvSpPr txBox="1"/>
          <p:nvPr/>
        </p:nvSpPr>
        <p:spPr>
          <a:xfrm>
            <a:off x="6948301" y="3643310"/>
            <a:ext cx="1085987" cy="523220"/>
          </a:xfrm>
          <a:prstGeom prst="rect">
            <a:avLst/>
          </a:prstGeom>
          <a:noFill/>
        </p:spPr>
        <p:txBody>
          <a:bodyPr wrap="square" rtlCol="0">
            <a:spAutoFit/>
          </a:bodyPr>
          <a:lstStyle/>
          <a:p>
            <a:pPr algn="ctr"/>
            <a:r>
              <a:rPr lang="en-GB" sz="2800" b="1" dirty="0">
                <a:solidFill>
                  <a:schemeClr val="bg1"/>
                </a:solidFill>
              </a:rPr>
              <a:t>841</a:t>
            </a:r>
          </a:p>
        </p:txBody>
      </p:sp>
    </p:spTree>
    <p:extLst>
      <p:ext uri="{BB962C8B-B14F-4D97-AF65-F5344CB8AC3E}">
        <p14:creationId xmlns:p14="http://schemas.microsoft.com/office/powerpoint/2010/main" val="2392493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wipe(right)">
                                      <p:cBhvr>
                                        <p:cTn id="7" dur="500"/>
                                        <p:tgtEl>
                                          <p:spTgt spid="43"/>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0"/>
                                        </p:tgtEl>
                                        <p:attrNameLst>
                                          <p:attrName>style.visibility</p:attrName>
                                        </p:attrNameLst>
                                      </p:cBhvr>
                                      <p:to>
                                        <p:strVal val="visible"/>
                                      </p:to>
                                    </p:set>
                                    <p:animEffect transition="in" filter="fade">
                                      <p:cBhvr>
                                        <p:cTn id="15" dur="400"/>
                                        <p:tgtEl>
                                          <p:spTgt spid="60"/>
                                        </p:tgtEl>
                                      </p:cBhvr>
                                    </p:animEffect>
                                  </p:childTnLst>
                                </p:cTn>
                              </p:par>
                            </p:childTnLst>
                          </p:cTn>
                        </p:par>
                        <p:par>
                          <p:cTn id="16" fill="hold">
                            <p:stCondLst>
                              <p:cond delay="400"/>
                            </p:stCondLst>
                            <p:childTnLst>
                              <p:par>
                                <p:cTn id="17" presetID="10" presetClass="entr" presetSubtype="0" fill="hold" grpId="0" nodeType="after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fade">
                                      <p:cBhvr>
                                        <p:cTn id="19" dur="400"/>
                                        <p:tgtEl>
                                          <p:spTgt spid="61"/>
                                        </p:tgtEl>
                                      </p:cBhvr>
                                    </p:animEffect>
                                  </p:childTnLst>
                                </p:cTn>
                              </p:par>
                            </p:childTnLst>
                          </p:cTn>
                        </p:par>
                        <p:par>
                          <p:cTn id="20" fill="hold">
                            <p:stCondLst>
                              <p:cond delay="800"/>
                            </p:stCondLst>
                            <p:childTnLst>
                              <p:par>
                                <p:cTn id="21" presetID="10" presetClass="entr" presetSubtype="0" fill="hold" grpId="0" nodeType="afterEffect">
                                  <p:stCondLst>
                                    <p:cond delay="0"/>
                                  </p:stCondLst>
                                  <p:childTnLst>
                                    <p:set>
                                      <p:cBhvr>
                                        <p:cTn id="22" dur="1" fill="hold">
                                          <p:stCondLst>
                                            <p:cond delay="0"/>
                                          </p:stCondLst>
                                        </p:cTn>
                                        <p:tgtEl>
                                          <p:spTgt spid="62"/>
                                        </p:tgtEl>
                                        <p:attrNameLst>
                                          <p:attrName>style.visibility</p:attrName>
                                        </p:attrNameLst>
                                      </p:cBhvr>
                                      <p:to>
                                        <p:strVal val="visible"/>
                                      </p:to>
                                    </p:set>
                                    <p:animEffect transition="in" filter="fade">
                                      <p:cBhvr>
                                        <p:cTn id="23" dur="400"/>
                                        <p:tgtEl>
                                          <p:spTgt spid="62"/>
                                        </p:tgtEl>
                                      </p:cBhvr>
                                    </p:animEffect>
                                  </p:childTnLst>
                                </p:cTn>
                              </p:par>
                            </p:childTnLst>
                          </p:cTn>
                        </p:par>
                        <p:par>
                          <p:cTn id="24" fill="hold">
                            <p:stCondLst>
                              <p:cond delay="1200"/>
                            </p:stCondLst>
                            <p:childTnLst>
                              <p:par>
                                <p:cTn id="25" presetID="10" presetClass="entr" presetSubtype="0" fill="hold" grpId="0" nodeType="afterEffect">
                                  <p:stCondLst>
                                    <p:cond delay="0"/>
                                  </p:stCondLst>
                                  <p:childTnLst>
                                    <p:set>
                                      <p:cBhvr>
                                        <p:cTn id="26" dur="1" fill="hold">
                                          <p:stCondLst>
                                            <p:cond delay="0"/>
                                          </p:stCondLst>
                                        </p:cTn>
                                        <p:tgtEl>
                                          <p:spTgt spid="64"/>
                                        </p:tgtEl>
                                        <p:attrNameLst>
                                          <p:attrName>style.visibility</p:attrName>
                                        </p:attrNameLst>
                                      </p:cBhvr>
                                      <p:to>
                                        <p:strVal val="visible"/>
                                      </p:to>
                                    </p:set>
                                    <p:animEffect transition="in" filter="fade">
                                      <p:cBhvr>
                                        <p:cTn id="27" dur="400"/>
                                        <p:tgtEl>
                                          <p:spTgt spid="64"/>
                                        </p:tgtEl>
                                      </p:cBhvr>
                                    </p:animEffect>
                                  </p:childTnLst>
                                </p:cTn>
                              </p:par>
                            </p:childTnLst>
                          </p:cTn>
                        </p:par>
                        <p:par>
                          <p:cTn id="28" fill="hold">
                            <p:stCondLst>
                              <p:cond delay="1600"/>
                            </p:stCondLst>
                            <p:childTnLst>
                              <p:par>
                                <p:cTn id="29" presetID="10" presetClass="entr" presetSubtype="0" fill="hold" grpId="0" nodeType="afterEffect">
                                  <p:stCondLst>
                                    <p:cond delay="0"/>
                                  </p:stCondLst>
                                  <p:childTnLst>
                                    <p:set>
                                      <p:cBhvr>
                                        <p:cTn id="30" dur="1" fill="hold">
                                          <p:stCondLst>
                                            <p:cond delay="0"/>
                                          </p:stCondLst>
                                        </p:cTn>
                                        <p:tgtEl>
                                          <p:spTgt spid="65"/>
                                        </p:tgtEl>
                                        <p:attrNameLst>
                                          <p:attrName>style.visibility</p:attrName>
                                        </p:attrNameLst>
                                      </p:cBhvr>
                                      <p:to>
                                        <p:strVal val="visible"/>
                                      </p:to>
                                    </p:set>
                                    <p:animEffect transition="in" filter="fade">
                                      <p:cBhvr>
                                        <p:cTn id="31" dur="400"/>
                                        <p:tgtEl>
                                          <p:spTgt spid="65"/>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66"/>
                                        </p:tgtEl>
                                        <p:attrNameLst>
                                          <p:attrName>style.visibility</p:attrName>
                                        </p:attrNameLst>
                                      </p:cBhvr>
                                      <p:to>
                                        <p:strVal val="visible"/>
                                      </p:to>
                                    </p:set>
                                    <p:animEffect transition="in" filter="fade">
                                      <p:cBhvr>
                                        <p:cTn id="35" dur="400"/>
                                        <p:tgtEl>
                                          <p:spTgt spid="66"/>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73"/>
                                        </p:tgtEl>
                                        <p:attrNameLst>
                                          <p:attrName>style.visibility</p:attrName>
                                        </p:attrNameLst>
                                      </p:cBhvr>
                                      <p:to>
                                        <p:strVal val="visible"/>
                                      </p:to>
                                    </p:set>
                                    <p:animEffect transition="in" filter="fade">
                                      <p:cBhvr>
                                        <p:cTn id="40" dur="400"/>
                                        <p:tgtEl>
                                          <p:spTgt spid="73"/>
                                        </p:tgtEl>
                                      </p:cBhvr>
                                    </p:animEffect>
                                  </p:childTnLst>
                                </p:cTn>
                              </p:par>
                            </p:childTnLst>
                          </p:cTn>
                        </p:par>
                        <p:par>
                          <p:cTn id="41" fill="hold">
                            <p:stCondLst>
                              <p:cond delay="400"/>
                            </p:stCondLst>
                            <p:childTnLst>
                              <p:par>
                                <p:cTn id="42" presetID="10" presetClass="entr" presetSubtype="0" fill="hold" grpId="0" nodeType="afterEffect">
                                  <p:stCondLst>
                                    <p:cond delay="0"/>
                                  </p:stCondLst>
                                  <p:childTnLst>
                                    <p:set>
                                      <p:cBhvr>
                                        <p:cTn id="43" dur="1" fill="hold">
                                          <p:stCondLst>
                                            <p:cond delay="0"/>
                                          </p:stCondLst>
                                        </p:cTn>
                                        <p:tgtEl>
                                          <p:spTgt spid="70"/>
                                        </p:tgtEl>
                                        <p:attrNameLst>
                                          <p:attrName>style.visibility</p:attrName>
                                        </p:attrNameLst>
                                      </p:cBhvr>
                                      <p:to>
                                        <p:strVal val="visible"/>
                                      </p:to>
                                    </p:set>
                                    <p:animEffect transition="in" filter="fade">
                                      <p:cBhvr>
                                        <p:cTn id="44" dur="400"/>
                                        <p:tgtEl>
                                          <p:spTgt spid="70"/>
                                        </p:tgtEl>
                                      </p:cBhvr>
                                    </p:animEffect>
                                  </p:childTnLst>
                                </p:cTn>
                              </p:par>
                            </p:childTnLst>
                          </p:cTn>
                        </p:par>
                        <p:par>
                          <p:cTn id="45" fill="hold">
                            <p:stCondLst>
                              <p:cond delay="800"/>
                            </p:stCondLst>
                            <p:childTnLst>
                              <p:par>
                                <p:cTn id="46" presetID="10" presetClass="entr" presetSubtype="0" fill="hold" grpId="0" nodeType="afterEffect">
                                  <p:stCondLst>
                                    <p:cond delay="0"/>
                                  </p:stCondLst>
                                  <p:childTnLst>
                                    <p:set>
                                      <p:cBhvr>
                                        <p:cTn id="47" dur="1" fill="hold">
                                          <p:stCondLst>
                                            <p:cond delay="0"/>
                                          </p:stCondLst>
                                        </p:cTn>
                                        <p:tgtEl>
                                          <p:spTgt spid="72"/>
                                        </p:tgtEl>
                                        <p:attrNameLst>
                                          <p:attrName>style.visibility</p:attrName>
                                        </p:attrNameLst>
                                      </p:cBhvr>
                                      <p:to>
                                        <p:strVal val="visible"/>
                                      </p:to>
                                    </p:set>
                                    <p:animEffect transition="in" filter="fade">
                                      <p:cBhvr>
                                        <p:cTn id="48" dur="400"/>
                                        <p:tgtEl>
                                          <p:spTgt spid="72"/>
                                        </p:tgtEl>
                                      </p:cBhvr>
                                    </p:animEffect>
                                  </p:childTnLst>
                                </p:cTn>
                              </p:par>
                            </p:childTnLst>
                          </p:cTn>
                        </p:par>
                        <p:par>
                          <p:cTn id="49" fill="hold">
                            <p:stCondLst>
                              <p:cond delay="1200"/>
                            </p:stCondLst>
                            <p:childTnLst>
                              <p:par>
                                <p:cTn id="50" presetID="10" presetClass="entr" presetSubtype="0" fill="hold" grpId="0" nodeType="afterEffect">
                                  <p:stCondLst>
                                    <p:cond delay="0"/>
                                  </p:stCondLst>
                                  <p:childTnLst>
                                    <p:set>
                                      <p:cBhvr>
                                        <p:cTn id="51" dur="1" fill="hold">
                                          <p:stCondLst>
                                            <p:cond delay="0"/>
                                          </p:stCondLst>
                                        </p:cTn>
                                        <p:tgtEl>
                                          <p:spTgt spid="69"/>
                                        </p:tgtEl>
                                        <p:attrNameLst>
                                          <p:attrName>style.visibility</p:attrName>
                                        </p:attrNameLst>
                                      </p:cBhvr>
                                      <p:to>
                                        <p:strVal val="visible"/>
                                      </p:to>
                                    </p:set>
                                    <p:animEffect transition="in" filter="fade">
                                      <p:cBhvr>
                                        <p:cTn id="52" dur="400"/>
                                        <p:tgtEl>
                                          <p:spTgt spid="69"/>
                                        </p:tgtEl>
                                      </p:cBhvr>
                                    </p:animEffect>
                                  </p:childTnLst>
                                </p:cTn>
                              </p:par>
                            </p:childTnLst>
                          </p:cTn>
                        </p:par>
                        <p:par>
                          <p:cTn id="53" fill="hold">
                            <p:stCondLst>
                              <p:cond delay="1600"/>
                            </p:stCondLst>
                            <p:childTnLst>
                              <p:par>
                                <p:cTn id="54" presetID="10" presetClass="entr" presetSubtype="0" fill="hold" grpId="0" nodeType="afterEffect">
                                  <p:stCondLst>
                                    <p:cond delay="0"/>
                                  </p:stCondLst>
                                  <p:childTnLst>
                                    <p:set>
                                      <p:cBhvr>
                                        <p:cTn id="55" dur="1" fill="hold">
                                          <p:stCondLst>
                                            <p:cond delay="0"/>
                                          </p:stCondLst>
                                        </p:cTn>
                                        <p:tgtEl>
                                          <p:spTgt spid="68"/>
                                        </p:tgtEl>
                                        <p:attrNameLst>
                                          <p:attrName>style.visibility</p:attrName>
                                        </p:attrNameLst>
                                      </p:cBhvr>
                                      <p:to>
                                        <p:strVal val="visible"/>
                                      </p:to>
                                    </p:set>
                                    <p:animEffect transition="in" filter="fade">
                                      <p:cBhvr>
                                        <p:cTn id="56" dur="400"/>
                                        <p:tgtEl>
                                          <p:spTgt spid="68"/>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60" grpId="0"/>
      <p:bldP spid="61" grpId="0"/>
      <p:bldP spid="62" grpId="0"/>
      <p:bldP spid="64" grpId="0"/>
      <p:bldP spid="65" grpId="0"/>
      <p:bldP spid="66" grpId="0"/>
      <p:bldP spid="68" grpId="0"/>
      <p:bldP spid="69" grpId="0"/>
      <p:bldP spid="70" grpId="0"/>
      <p:bldP spid="72" grpId="0"/>
      <p:bldP spid="73"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latin typeface="+mn-lt"/>
              </a:rPr>
              <a:t>Column Addition Practice</a:t>
            </a:r>
            <a:endParaRPr lang="en-GB" sz="4000" b="1" dirty="0">
              <a:latin typeface="+mn-lt"/>
            </a:endParaRP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a:extLst>
                <a:ext uri="{FF2B5EF4-FFF2-40B4-BE49-F238E27FC236}">
                  <a16:creationId xmlns:a16="http://schemas.microsoft.com/office/drawing/2014/main" id="{DBF75200-7EBE-4700-A461-BC24603DEC2C}"/>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hidden="1">
              <a:extLst>
                <a:ext uri="{FF2B5EF4-FFF2-40B4-BE49-F238E27FC236}">
                  <a16:creationId xmlns:a16="http://schemas.microsoft.com/office/drawing/2014/main" id="{86D592F6-8C25-4EB1-A492-F6E06BC76CBC}"/>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1" name="Picture 7" descr="A picture containing outdoor, water, small, large&#10;&#10;Description automatically generated">
            <a:extLst>
              <a:ext uri="{FF2B5EF4-FFF2-40B4-BE49-F238E27FC236}">
                <a16:creationId xmlns:a16="http://schemas.microsoft.com/office/drawing/2014/main" id="{44054CD1-15BF-4C24-8DA1-1CF2AD7B5E7E}"/>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b="15639"/>
          <a:stretch>
            <a:fillRect/>
          </a:stretch>
        </p:blipFill>
        <p:spPr bwMode="auto">
          <a:xfrm>
            <a:off x="755650" y="1539875"/>
            <a:ext cx="7632700"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TextBox 42">
            <a:extLst>
              <a:ext uri="{FF2B5EF4-FFF2-40B4-BE49-F238E27FC236}">
                <a16:creationId xmlns:a16="http://schemas.microsoft.com/office/drawing/2014/main" id="{CE54EC2D-997A-411E-83F7-2DA2CF482505}"/>
              </a:ext>
            </a:extLst>
          </p:cNvPr>
          <p:cNvSpPr txBox="1"/>
          <p:nvPr/>
        </p:nvSpPr>
        <p:spPr>
          <a:xfrm>
            <a:off x="4873000" y="4793572"/>
            <a:ext cx="3530675" cy="1049106"/>
          </a:xfrm>
          <a:prstGeom prst="rect">
            <a:avLst/>
          </a:prstGeom>
          <a:solidFill>
            <a:srgbClr val="AFDEF8"/>
          </a:solidFill>
          <a:ln w="28575">
            <a:solidFill>
              <a:schemeClr val="bg1"/>
            </a:solidFill>
          </a:ln>
        </p:spPr>
        <p:txBody>
          <a:bodyPr wrap="square" lIns="108000" tIns="108000" rIns="108000" bIns="108000" rtlCol="0">
            <a:spAutoFit/>
          </a:bodyPr>
          <a:lstStyle/>
          <a:p>
            <a:r>
              <a:rPr lang="en-GB" dirty="0"/>
              <a:t>Practise your column addition skills by finding the total of the </a:t>
            </a:r>
            <a:br>
              <a:rPr lang="en-GB" dirty="0"/>
            </a:br>
            <a:r>
              <a:rPr lang="en-GB" dirty="0" err="1"/>
              <a:t>moji</a:t>
            </a:r>
            <a:r>
              <a:rPr lang="en-GB" dirty="0"/>
              <a:t> pairing. </a:t>
            </a:r>
          </a:p>
        </p:txBody>
      </p:sp>
      <p:graphicFrame>
        <p:nvGraphicFramePr>
          <p:cNvPr id="9" name="Table 15">
            <a:extLst>
              <a:ext uri="{FF2B5EF4-FFF2-40B4-BE49-F238E27FC236}">
                <a16:creationId xmlns:a16="http://schemas.microsoft.com/office/drawing/2014/main" id="{135D0690-77C2-4F1E-95E5-7EAA2DE335F2}"/>
              </a:ext>
            </a:extLst>
          </p:cNvPr>
          <p:cNvGraphicFramePr>
            <a:graphicFrameLocks noGrp="1"/>
          </p:cNvGraphicFramePr>
          <p:nvPr/>
        </p:nvGraphicFramePr>
        <p:xfrm>
          <a:off x="1487488" y="1658975"/>
          <a:ext cx="6096000" cy="1367979"/>
        </p:xfrm>
        <a:graphic>
          <a:graphicData uri="http://schemas.openxmlformats.org/drawingml/2006/table">
            <a:tbl>
              <a:tblPr firstRow="1" bandRow="1">
                <a:tableStyleId>{5C22544A-7EE6-4342-B048-85BDC9FD1C3A}</a:tableStyleId>
              </a:tblPr>
              <a:tblGrid>
                <a:gridCol w="1219200">
                  <a:extLst>
                    <a:ext uri="{9D8B030D-6E8A-4147-A177-3AD203B41FA5}">
                      <a16:colId xmlns:a16="http://schemas.microsoft.com/office/drawing/2014/main" val="3568115204"/>
                    </a:ext>
                  </a:extLst>
                </a:gridCol>
                <a:gridCol w="1219200">
                  <a:extLst>
                    <a:ext uri="{9D8B030D-6E8A-4147-A177-3AD203B41FA5}">
                      <a16:colId xmlns:a16="http://schemas.microsoft.com/office/drawing/2014/main" val="2099735017"/>
                    </a:ext>
                  </a:extLst>
                </a:gridCol>
                <a:gridCol w="1219200">
                  <a:extLst>
                    <a:ext uri="{9D8B030D-6E8A-4147-A177-3AD203B41FA5}">
                      <a16:colId xmlns:a16="http://schemas.microsoft.com/office/drawing/2014/main" val="1245125782"/>
                    </a:ext>
                  </a:extLst>
                </a:gridCol>
                <a:gridCol w="1219200">
                  <a:extLst>
                    <a:ext uri="{9D8B030D-6E8A-4147-A177-3AD203B41FA5}">
                      <a16:colId xmlns:a16="http://schemas.microsoft.com/office/drawing/2014/main" val="2924952563"/>
                    </a:ext>
                  </a:extLst>
                </a:gridCol>
                <a:gridCol w="1219200">
                  <a:extLst>
                    <a:ext uri="{9D8B030D-6E8A-4147-A177-3AD203B41FA5}">
                      <a16:colId xmlns:a16="http://schemas.microsoft.com/office/drawing/2014/main" val="1003317523"/>
                    </a:ext>
                  </a:extLst>
                </a:gridCol>
              </a:tblGrid>
              <a:tr h="997139">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32950564"/>
                  </a:ext>
                </a:extLst>
              </a:tr>
              <a:tr h="370840">
                <a:tc>
                  <a:txBody>
                    <a:bodyPr/>
                    <a:lstStyle/>
                    <a:p>
                      <a:pPr marL="0" marR="0" lvl="0" indent="0" algn="ctr" rtl="0">
                        <a:lnSpc>
                          <a:spcPct val="100000"/>
                        </a:lnSpc>
                        <a:spcBef>
                          <a:spcPts val="0"/>
                        </a:spcBef>
                        <a:spcAft>
                          <a:spcPts val="0"/>
                        </a:spcAft>
                        <a:buClr>
                          <a:srgbClr val="1C1C1C"/>
                        </a:buClr>
                        <a:buSzPts val="1800"/>
                        <a:buFont typeface="Arial"/>
                        <a:buNone/>
                      </a:pPr>
                      <a:r>
                        <a:rPr lang="en-US" sz="1800" b="0" i="0" u="none" dirty="0">
                          <a:solidFill>
                            <a:srgbClr val="1C1C1C"/>
                          </a:solidFill>
                          <a:latin typeface="+mn-lt"/>
                          <a:ea typeface="Arial"/>
                          <a:cs typeface="Arial"/>
                          <a:sym typeface="Arial"/>
                        </a:rPr>
                        <a:t>483</a:t>
                      </a:r>
                      <a:endParaRPr dirty="0">
                        <a:latin typeface="+mn-lt"/>
                      </a:endParaRPr>
                    </a:p>
                  </a:txBody>
                  <a:tcPr marL="91450" marR="91450" marT="45675" marB="456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pPr marL="0" marR="0" lvl="0" indent="0" algn="ctr" rtl="0">
                        <a:lnSpc>
                          <a:spcPct val="100000"/>
                        </a:lnSpc>
                        <a:spcBef>
                          <a:spcPts val="0"/>
                        </a:spcBef>
                        <a:spcAft>
                          <a:spcPts val="0"/>
                        </a:spcAft>
                        <a:buClr>
                          <a:srgbClr val="1C1C1C"/>
                        </a:buClr>
                        <a:buSzPts val="1800"/>
                        <a:buFont typeface="Arial"/>
                        <a:buNone/>
                      </a:pPr>
                      <a:r>
                        <a:rPr lang="en-US" sz="1800" b="0" i="0" u="none" dirty="0">
                          <a:solidFill>
                            <a:srgbClr val="1C1C1C"/>
                          </a:solidFill>
                          <a:latin typeface="+mn-lt"/>
                          <a:ea typeface="Arial"/>
                          <a:cs typeface="Arial"/>
                          <a:sym typeface="Arial"/>
                        </a:rPr>
                        <a:t>375</a:t>
                      </a:r>
                      <a:endParaRPr dirty="0">
                        <a:latin typeface="+mn-lt"/>
                      </a:endParaRPr>
                    </a:p>
                  </a:txBody>
                  <a:tcPr marL="91450" marR="91450" marT="45675" marB="456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pPr marL="0" marR="0" lvl="0" indent="0" algn="ctr" rtl="0">
                        <a:lnSpc>
                          <a:spcPct val="100000"/>
                        </a:lnSpc>
                        <a:spcBef>
                          <a:spcPts val="0"/>
                        </a:spcBef>
                        <a:spcAft>
                          <a:spcPts val="0"/>
                        </a:spcAft>
                        <a:buClr>
                          <a:srgbClr val="1C1C1C"/>
                        </a:buClr>
                        <a:buSzPts val="1800"/>
                        <a:buFont typeface="Arial"/>
                        <a:buNone/>
                      </a:pPr>
                      <a:r>
                        <a:rPr lang="en-US" sz="1800" b="0" i="0" u="none" dirty="0">
                          <a:solidFill>
                            <a:srgbClr val="1C1C1C"/>
                          </a:solidFill>
                          <a:latin typeface="+mn-lt"/>
                          <a:ea typeface="Arial"/>
                          <a:cs typeface="Arial"/>
                          <a:sym typeface="Arial"/>
                        </a:rPr>
                        <a:t>269</a:t>
                      </a:r>
                      <a:endParaRPr dirty="0">
                        <a:latin typeface="+mn-lt"/>
                      </a:endParaRPr>
                    </a:p>
                  </a:txBody>
                  <a:tcPr marL="91450" marR="91450" marT="45675" marB="456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pPr marL="0" marR="0" lvl="0" indent="0" algn="ctr" rtl="0">
                        <a:lnSpc>
                          <a:spcPct val="100000"/>
                        </a:lnSpc>
                        <a:spcBef>
                          <a:spcPts val="0"/>
                        </a:spcBef>
                        <a:spcAft>
                          <a:spcPts val="0"/>
                        </a:spcAft>
                        <a:buClr>
                          <a:srgbClr val="1C1C1C"/>
                        </a:buClr>
                        <a:buSzPts val="1800"/>
                        <a:buFont typeface="Arial"/>
                        <a:buNone/>
                      </a:pPr>
                      <a:r>
                        <a:rPr lang="en-US" sz="1800" b="0" i="0" u="none" dirty="0">
                          <a:solidFill>
                            <a:srgbClr val="1C1C1C"/>
                          </a:solidFill>
                          <a:latin typeface="+mn-lt"/>
                          <a:ea typeface="Arial"/>
                          <a:cs typeface="Arial"/>
                          <a:sym typeface="Arial"/>
                        </a:rPr>
                        <a:t>358</a:t>
                      </a:r>
                      <a:endParaRPr dirty="0">
                        <a:latin typeface="+mn-lt"/>
                      </a:endParaRPr>
                    </a:p>
                  </a:txBody>
                  <a:tcPr marL="91450" marR="91450" marT="45675" marB="456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pPr marL="0" marR="0" lvl="0" indent="0" algn="ctr" rtl="0">
                        <a:lnSpc>
                          <a:spcPct val="100000"/>
                        </a:lnSpc>
                        <a:spcBef>
                          <a:spcPts val="0"/>
                        </a:spcBef>
                        <a:spcAft>
                          <a:spcPts val="0"/>
                        </a:spcAft>
                        <a:buClr>
                          <a:srgbClr val="1C1C1C"/>
                        </a:buClr>
                        <a:buSzPts val="1800"/>
                        <a:buFont typeface="Arial"/>
                        <a:buNone/>
                      </a:pPr>
                      <a:r>
                        <a:rPr lang="en-US" sz="1800" b="0" i="0" u="none" dirty="0">
                          <a:solidFill>
                            <a:srgbClr val="1C1C1C"/>
                          </a:solidFill>
                          <a:latin typeface="+mn-lt"/>
                          <a:ea typeface="Arial"/>
                          <a:cs typeface="Arial"/>
                          <a:sym typeface="Arial"/>
                        </a:rPr>
                        <a:t>486</a:t>
                      </a:r>
                      <a:endParaRPr dirty="0">
                        <a:latin typeface="+mn-lt"/>
                      </a:endParaRPr>
                    </a:p>
                  </a:txBody>
                  <a:tcPr marL="91450" marR="91450" marT="45675" marB="456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extLst>
                  <a:ext uri="{0D108BD9-81ED-4DB2-BD59-A6C34878D82A}">
                    <a16:rowId xmlns:a16="http://schemas.microsoft.com/office/drawing/2014/main" val="1076939079"/>
                  </a:ext>
                </a:extLst>
              </a:tr>
            </a:tbl>
          </a:graphicData>
        </a:graphic>
      </p:graphicFrame>
      <p:pic>
        <p:nvPicPr>
          <p:cNvPr id="17" name="Picture 16">
            <a:extLst>
              <a:ext uri="{FF2B5EF4-FFF2-40B4-BE49-F238E27FC236}">
                <a16:creationId xmlns:a16="http://schemas.microsoft.com/office/drawing/2014/main" id="{5F30B87A-14CC-4CC9-AE87-80321E7CEBC0}"/>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4081883" y="1701397"/>
            <a:ext cx="901506" cy="901231"/>
          </a:xfrm>
          <a:prstGeom prst="rect">
            <a:avLst/>
          </a:prstGeom>
        </p:spPr>
      </p:pic>
      <p:pic>
        <p:nvPicPr>
          <p:cNvPr id="20" name="Picture 19">
            <a:extLst>
              <a:ext uri="{FF2B5EF4-FFF2-40B4-BE49-F238E27FC236}">
                <a16:creationId xmlns:a16="http://schemas.microsoft.com/office/drawing/2014/main" id="{BF8630D1-CBD7-47E1-9828-C72A348ECEBE}"/>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2850420" y="1704511"/>
            <a:ext cx="901504" cy="901230"/>
          </a:xfrm>
          <a:prstGeom prst="rect">
            <a:avLst/>
          </a:prstGeom>
        </p:spPr>
      </p:pic>
      <p:pic>
        <p:nvPicPr>
          <p:cNvPr id="22" name="Picture 21">
            <a:extLst>
              <a:ext uri="{FF2B5EF4-FFF2-40B4-BE49-F238E27FC236}">
                <a16:creationId xmlns:a16="http://schemas.microsoft.com/office/drawing/2014/main" id="{6C405914-9954-4AB8-A8C5-4F82A811D543}"/>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6524182" y="1713917"/>
            <a:ext cx="901506" cy="901231"/>
          </a:xfrm>
          <a:prstGeom prst="rect">
            <a:avLst/>
          </a:prstGeom>
        </p:spPr>
      </p:pic>
      <p:pic>
        <p:nvPicPr>
          <p:cNvPr id="24" name="Picture 23">
            <a:extLst>
              <a:ext uri="{FF2B5EF4-FFF2-40B4-BE49-F238E27FC236}">
                <a16:creationId xmlns:a16="http://schemas.microsoft.com/office/drawing/2014/main" id="{4A3DDC0B-8F5E-495A-A527-D15525269080}"/>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5304888" y="1704511"/>
            <a:ext cx="901506" cy="901231"/>
          </a:xfrm>
          <a:prstGeom prst="rect">
            <a:avLst/>
          </a:prstGeom>
        </p:spPr>
      </p:pic>
      <p:pic>
        <p:nvPicPr>
          <p:cNvPr id="26" name="Picture 25">
            <a:extLst>
              <a:ext uri="{FF2B5EF4-FFF2-40B4-BE49-F238E27FC236}">
                <a16:creationId xmlns:a16="http://schemas.microsoft.com/office/drawing/2014/main" id="{E511EF1F-7CCB-4691-8F4E-2EDDC5DBFA8E}"/>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1651406" y="1704865"/>
            <a:ext cx="901506" cy="901231"/>
          </a:xfrm>
          <a:prstGeom prst="rect">
            <a:avLst/>
          </a:prstGeom>
        </p:spPr>
      </p:pic>
      <p:grpSp>
        <p:nvGrpSpPr>
          <p:cNvPr id="6" name="Group 5">
            <a:extLst>
              <a:ext uri="{FF2B5EF4-FFF2-40B4-BE49-F238E27FC236}">
                <a16:creationId xmlns:a16="http://schemas.microsoft.com/office/drawing/2014/main" id="{2A100D7A-F6F8-480D-A0CE-55CD8CA99ECE}"/>
              </a:ext>
            </a:extLst>
          </p:cNvPr>
          <p:cNvGrpSpPr/>
          <p:nvPr/>
        </p:nvGrpSpPr>
        <p:grpSpPr>
          <a:xfrm>
            <a:off x="4350058" y="3382394"/>
            <a:ext cx="3893830" cy="1040120"/>
            <a:chOff x="4350058" y="3329126"/>
            <a:chExt cx="3893830" cy="1040120"/>
          </a:xfrm>
        </p:grpSpPr>
        <p:sp>
          <p:nvSpPr>
            <p:cNvPr id="4" name="Rectangle 3">
              <a:extLst>
                <a:ext uri="{FF2B5EF4-FFF2-40B4-BE49-F238E27FC236}">
                  <a16:creationId xmlns:a16="http://schemas.microsoft.com/office/drawing/2014/main" id="{2CE4FFC0-D990-4B65-A81C-73C4CFFEF709}"/>
                </a:ext>
              </a:extLst>
            </p:cNvPr>
            <p:cNvSpPr/>
            <p:nvPr/>
          </p:nvSpPr>
          <p:spPr>
            <a:xfrm>
              <a:off x="4350058" y="3329126"/>
              <a:ext cx="3893830" cy="1040120"/>
            </a:xfrm>
            <a:prstGeom prst="rect">
              <a:avLst/>
            </a:prstGeom>
            <a:solidFill>
              <a:srgbClr val="4DB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extLst>
                <a:ext uri="{FF2B5EF4-FFF2-40B4-BE49-F238E27FC236}">
                  <a16:creationId xmlns:a16="http://schemas.microsoft.com/office/drawing/2014/main" id="{DDFCA2F0-B9B9-4370-B453-CBE867CD1BBA}"/>
                </a:ext>
              </a:extLst>
            </p:cNvPr>
            <p:cNvPicPr>
              <a:picLocks noChangeAspect="1"/>
            </p:cNvPicPr>
            <p:nvPr/>
          </p:nvPicPr>
          <p:blipFill>
            <a:blip r:embed="rId15" cstate="screen">
              <a:extLst>
                <a:ext uri="{28A0092B-C50C-407E-A947-70E740481C1C}">
                  <a14:useLocalDpi xmlns:a14="http://schemas.microsoft.com/office/drawing/2010/main"/>
                </a:ext>
              </a:extLst>
            </a:blip>
            <a:srcRect/>
            <a:stretch/>
          </p:blipFill>
          <p:spPr>
            <a:xfrm>
              <a:off x="4545166" y="3501584"/>
              <a:ext cx="686796" cy="686589"/>
            </a:xfrm>
            <a:prstGeom prst="rect">
              <a:avLst/>
            </a:prstGeom>
          </p:spPr>
        </p:pic>
        <p:pic>
          <p:nvPicPr>
            <p:cNvPr id="28" name="Picture 27">
              <a:extLst>
                <a:ext uri="{FF2B5EF4-FFF2-40B4-BE49-F238E27FC236}">
                  <a16:creationId xmlns:a16="http://schemas.microsoft.com/office/drawing/2014/main" id="{5F773F58-55E2-4FF2-AD7A-02ECD8C879F2}"/>
                </a:ext>
              </a:extLst>
            </p:cNvPr>
            <p:cNvPicPr>
              <a:picLocks noChangeAspect="1"/>
            </p:cNvPicPr>
            <p:nvPr/>
          </p:nvPicPr>
          <p:blipFill>
            <a:blip r:embed="rId16" cstate="screen">
              <a:extLst>
                <a:ext uri="{28A0092B-C50C-407E-A947-70E740481C1C}">
                  <a14:useLocalDpi xmlns:a14="http://schemas.microsoft.com/office/drawing/2010/main"/>
                </a:ext>
              </a:extLst>
            </a:blip>
            <a:srcRect/>
            <a:stretch/>
          </p:blipFill>
          <p:spPr>
            <a:xfrm>
              <a:off x="5715248" y="3501584"/>
              <a:ext cx="686798" cy="686588"/>
            </a:xfrm>
            <a:prstGeom prst="rect">
              <a:avLst/>
            </a:prstGeom>
          </p:spPr>
        </p:pic>
        <p:sp>
          <p:nvSpPr>
            <p:cNvPr id="29" name="TextBox 28">
              <a:extLst>
                <a:ext uri="{FF2B5EF4-FFF2-40B4-BE49-F238E27FC236}">
                  <a16:creationId xmlns:a16="http://schemas.microsoft.com/office/drawing/2014/main" id="{AC7D5F5E-3D9B-4D2C-ABB3-F4E88EF3F029}"/>
                </a:ext>
              </a:extLst>
            </p:cNvPr>
            <p:cNvSpPr txBox="1"/>
            <p:nvPr/>
          </p:nvSpPr>
          <p:spPr>
            <a:xfrm>
              <a:off x="5066761" y="3489602"/>
              <a:ext cx="770467" cy="710552"/>
            </a:xfrm>
            <a:prstGeom prst="rect">
              <a:avLst/>
            </a:prstGeom>
            <a:noFill/>
          </p:spPr>
          <p:txBody>
            <a:bodyPr wrap="square" lIns="108000" tIns="108000" rIns="108000" bIns="108000" rtlCol="0" anchor="ctr" anchorCtr="0">
              <a:spAutoFit/>
            </a:bodyPr>
            <a:lstStyle/>
            <a:p>
              <a:pPr algn="ctr"/>
              <a:r>
                <a:rPr lang="en-GB" sz="3200" b="1" dirty="0">
                  <a:solidFill>
                    <a:schemeClr val="bg1"/>
                  </a:solidFill>
                </a:rPr>
                <a:t>+</a:t>
              </a:r>
            </a:p>
          </p:txBody>
        </p:sp>
        <p:sp>
          <p:nvSpPr>
            <p:cNvPr id="32" name="TextBox 31">
              <a:extLst>
                <a:ext uri="{FF2B5EF4-FFF2-40B4-BE49-F238E27FC236}">
                  <a16:creationId xmlns:a16="http://schemas.microsoft.com/office/drawing/2014/main" id="{566ADC09-2D10-4A8F-BC62-A9A9C8DC3CA5}"/>
                </a:ext>
              </a:extLst>
            </p:cNvPr>
            <p:cNvSpPr txBox="1"/>
            <p:nvPr/>
          </p:nvSpPr>
          <p:spPr>
            <a:xfrm>
              <a:off x="6270090" y="3489602"/>
              <a:ext cx="770467" cy="710552"/>
            </a:xfrm>
            <a:prstGeom prst="rect">
              <a:avLst/>
            </a:prstGeom>
            <a:noFill/>
          </p:spPr>
          <p:txBody>
            <a:bodyPr wrap="square" lIns="108000" tIns="108000" rIns="108000" bIns="108000" rtlCol="0" anchor="ctr" anchorCtr="0">
              <a:spAutoFit/>
            </a:bodyPr>
            <a:lstStyle/>
            <a:p>
              <a:pPr algn="ctr"/>
              <a:r>
                <a:rPr lang="en-GB" sz="3200" b="1" dirty="0">
                  <a:solidFill>
                    <a:schemeClr val="bg1"/>
                  </a:solidFill>
                </a:rPr>
                <a:t>=</a:t>
              </a:r>
            </a:p>
          </p:txBody>
        </p:sp>
        <p:sp>
          <p:nvSpPr>
            <p:cNvPr id="5" name="Rectangle 4">
              <a:extLst>
                <a:ext uri="{FF2B5EF4-FFF2-40B4-BE49-F238E27FC236}">
                  <a16:creationId xmlns:a16="http://schemas.microsoft.com/office/drawing/2014/main" id="{16640356-A55E-4B97-8D8F-F4D51090657D}"/>
                </a:ext>
              </a:extLst>
            </p:cNvPr>
            <p:cNvSpPr/>
            <p:nvPr/>
          </p:nvSpPr>
          <p:spPr>
            <a:xfrm>
              <a:off x="6921667" y="3559944"/>
              <a:ext cx="1139255" cy="583839"/>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aphicFrame>
        <p:nvGraphicFramePr>
          <p:cNvPr id="59" name="Table 15">
            <a:extLst>
              <a:ext uri="{FF2B5EF4-FFF2-40B4-BE49-F238E27FC236}">
                <a16:creationId xmlns:a16="http://schemas.microsoft.com/office/drawing/2014/main" id="{0EE6284B-996E-4467-81B3-485F4036F80E}"/>
              </a:ext>
            </a:extLst>
          </p:cNvPr>
          <p:cNvGraphicFramePr>
            <a:graphicFrameLocks noGrp="1"/>
          </p:cNvGraphicFramePr>
          <p:nvPr/>
        </p:nvGraphicFramePr>
        <p:xfrm>
          <a:off x="885070" y="3114122"/>
          <a:ext cx="2824540" cy="2921330"/>
        </p:xfrm>
        <a:graphic>
          <a:graphicData uri="http://schemas.openxmlformats.org/drawingml/2006/table">
            <a:tbl>
              <a:tblPr>
                <a:tableStyleId>{5C22544A-7EE6-4342-B048-85BDC9FD1C3A}</a:tableStyleId>
              </a:tblPr>
              <a:tblGrid>
                <a:gridCol w="706135">
                  <a:extLst>
                    <a:ext uri="{9D8B030D-6E8A-4147-A177-3AD203B41FA5}">
                      <a16:colId xmlns:a16="http://schemas.microsoft.com/office/drawing/2014/main" val="20000"/>
                    </a:ext>
                  </a:extLst>
                </a:gridCol>
                <a:gridCol w="706135">
                  <a:extLst>
                    <a:ext uri="{9D8B030D-6E8A-4147-A177-3AD203B41FA5}">
                      <a16:colId xmlns:a16="http://schemas.microsoft.com/office/drawing/2014/main" val="20002"/>
                    </a:ext>
                  </a:extLst>
                </a:gridCol>
                <a:gridCol w="706135">
                  <a:extLst>
                    <a:ext uri="{9D8B030D-6E8A-4147-A177-3AD203B41FA5}">
                      <a16:colId xmlns:a16="http://schemas.microsoft.com/office/drawing/2014/main" val="20003"/>
                    </a:ext>
                  </a:extLst>
                </a:gridCol>
                <a:gridCol w="706135">
                  <a:extLst>
                    <a:ext uri="{9D8B030D-6E8A-4147-A177-3AD203B41FA5}">
                      <a16:colId xmlns:a16="http://schemas.microsoft.com/office/drawing/2014/main" val="20004"/>
                    </a:ext>
                  </a:extLst>
                </a:gridCol>
              </a:tblGrid>
              <a:tr h="577344">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2900"/>
                        <a:t>H</a:t>
                      </a:r>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2900" dirty="0"/>
                        <a:t>T</a:t>
                      </a:r>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2900" dirty="0"/>
                        <a:t>O</a:t>
                      </a:r>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577344">
                <a:tc>
                  <a:txBody>
                    <a:bodyPr/>
                    <a:lstStyle/>
                    <a:p>
                      <a:pPr algn="ctr"/>
                      <a:endParaRPr lang="en-GB" sz="290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290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577344">
                <a:tc>
                  <a:txBody>
                    <a:bodyPr/>
                    <a:lstStyle/>
                    <a:p>
                      <a:pPr algn="ctr"/>
                      <a:r>
                        <a:rPr lang="en-GB" sz="2900"/>
                        <a:t>+</a:t>
                      </a:r>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577344">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577344">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60" name="TextBox 59">
            <a:extLst>
              <a:ext uri="{FF2B5EF4-FFF2-40B4-BE49-F238E27FC236}">
                <a16:creationId xmlns:a16="http://schemas.microsoft.com/office/drawing/2014/main" id="{D4308286-5665-4852-82EF-0EEC77654395}"/>
              </a:ext>
            </a:extLst>
          </p:cNvPr>
          <p:cNvSpPr txBox="1"/>
          <p:nvPr/>
        </p:nvSpPr>
        <p:spPr>
          <a:xfrm>
            <a:off x="1601882" y="3749846"/>
            <a:ext cx="694147" cy="492443"/>
          </a:xfrm>
          <a:prstGeom prst="rect">
            <a:avLst/>
          </a:prstGeom>
          <a:noFill/>
        </p:spPr>
        <p:txBody>
          <a:bodyPr wrap="square" lIns="0" tIns="0" rIns="0" bIns="0" rtlCol="0" anchor="ctr" anchorCtr="0">
            <a:spAutoFit/>
          </a:bodyPr>
          <a:lstStyle/>
          <a:p>
            <a:pPr algn="ctr"/>
            <a:r>
              <a:rPr lang="en-GB" sz="3200" dirty="0">
                <a:solidFill>
                  <a:srgbClr val="32B3A2"/>
                </a:solidFill>
              </a:rPr>
              <a:t>3</a:t>
            </a:r>
          </a:p>
        </p:txBody>
      </p:sp>
      <p:sp>
        <p:nvSpPr>
          <p:cNvPr id="61" name="TextBox 60">
            <a:extLst>
              <a:ext uri="{FF2B5EF4-FFF2-40B4-BE49-F238E27FC236}">
                <a16:creationId xmlns:a16="http://schemas.microsoft.com/office/drawing/2014/main" id="{7F852023-7188-40FE-B4EE-2CF03D698A03}"/>
              </a:ext>
            </a:extLst>
          </p:cNvPr>
          <p:cNvSpPr txBox="1"/>
          <p:nvPr/>
        </p:nvSpPr>
        <p:spPr>
          <a:xfrm>
            <a:off x="2319095" y="3749846"/>
            <a:ext cx="694147" cy="492443"/>
          </a:xfrm>
          <a:prstGeom prst="rect">
            <a:avLst/>
          </a:prstGeom>
          <a:noFill/>
        </p:spPr>
        <p:txBody>
          <a:bodyPr wrap="square" lIns="0" tIns="0" rIns="0" bIns="0" rtlCol="0" anchor="ctr" anchorCtr="0">
            <a:spAutoFit/>
          </a:bodyPr>
          <a:lstStyle/>
          <a:p>
            <a:pPr algn="ctr"/>
            <a:r>
              <a:rPr lang="en-GB" sz="3200" dirty="0">
                <a:solidFill>
                  <a:srgbClr val="FFC000"/>
                </a:solidFill>
              </a:rPr>
              <a:t>7</a:t>
            </a:r>
          </a:p>
        </p:txBody>
      </p:sp>
      <p:sp>
        <p:nvSpPr>
          <p:cNvPr id="62" name="TextBox 61">
            <a:extLst>
              <a:ext uri="{FF2B5EF4-FFF2-40B4-BE49-F238E27FC236}">
                <a16:creationId xmlns:a16="http://schemas.microsoft.com/office/drawing/2014/main" id="{6BB6875D-CA8B-4C17-B49F-633F7873C6FE}"/>
              </a:ext>
            </a:extLst>
          </p:cNvPr>
          <p:cNvSpPr txBox="1"/>
          <p:nvPr/>
        </p:nvSpPr>
        <p:spPr>
          <a:xfrm>
            <a:off x="3011627" y="3749846"/>
            <a:ext cx="694147" cy="492443"/>
          </a:xfrm>
          <a:prstGeom prst="rect">
            <a:avLst/>
          </a:prstGeom>
          <a:noFill/>
        </p:spPr>
        <p:txBody>
          <a:bodyPr wrap="square" lIns="0" tIns="0" rIns="0" bIns="0" rtlCol="0" anchor="ctr" anchorCtr="0">
            <a:spAutoFit/>
          </a:bodyPr>
          <a:lstStyle/>
          <a:p>
            <a:pPr algn="ctr"/>
            <a:r>
              <a:rPr lang="en-GB" sz="3200" dirty="0">
                <a:solidFill>
                  <a:srgbClr val="E61F67"/>
                </a:solidFill>
              </a:rPr>
              <a:t>5</a:t>
            </a:r>
          </a:p>
        </p:txBody>
      </p:sp>
      <p:sp>
        <p:nvSpPr>
          <p:cNvPr id="64" name="TextBox 63">
            <a:extLst>
              <a:ext uri="{FF2B5EF4-FFF2-40B4-BE49-F238E27FC236}">
                <a16:creationId xmlns:a16="http://schemas.microsoft.com/office/drawing/2014/main" id="{17A7F4BC-0101-44B9-87CA-CB26D17B16D3}"/>
              </a:ext>
            </a:extLst>
          </p:cNvPr>
          <p:cNvSpPr txBox="1"/>
          <p:nvPr/>
        </p:nvSpPr>
        <p:spPr>
          <a:xfrm>
            <a:off x="1602105" y="4325711"/>
            <a:ext cx="694147" cy="492443"/>
          </a:xfrm>
          <a:prstGeom prst="rect">
            <a:avLst/>
          </a:prstGeom>
          <a:noFill/>
        </p:spPr>
        <p:txBody>
          <a:bodyPr wrap="square" lIns="0" tIns="0" rIns="0" bIns="0" rtlCol="0" anchor="ctr" anchorCtr="0">
            <a:spAutoFit/>
          </a:bodyPr>
          <a:lstStyle/>
          <a:p>
            <a:pPr algn="ctr"/>
            <a:r>
              <a:rPr lang="en-GB" sz="3200" dirty="0">
                <a:solidFill>
                  <a:srgbClr val="32B3A2"/>
                </a:solidFill>
              </a:rPr>
              <a:t>4</a:t>
            </a:r>
          </a:p>
        </p:txBody>
      </p:sp>
      <p:sp>
        <p:nvSpPr>
          <p:cNvPr id="65" name="TextBox 64">
            <a:extLst>
              <a:ext uri="{FF2B5EF4-FFF2-40B4-BE49-F238E27FC236}">
                <a16:creationId xmlns:a16="http://schemas.microsoft.com/office/drawing/2014/main" id="{BBE1F59E-E2E9-4A96-97BB-D8B14AF258DA}"/>
              </a:ext>
            </a:extLst>
          </p:cNvPr>
          <p:cNvSpPr txBox="1"/>
          <p:nvPr/>
        </p:nvSpPr>
        <p:spPr>
          <a:xfrm>
            <a:off x="2319318" y="4325711"/>
            <a:ext cx="694147" cy="492443"/>
          </a:xfrm>
          <a:prstGeom prst="rect">
            <a:avLst/>
          </a:prstGeom>
          <a:noFill/>
        </p:spPr>
        <p:txBody>
          <a:bodyPr wrap="square" lIns="0" tIns="0" rIns="0" bIns="0" rtlCol="0" anchor="ctr" anchorCtr="0">
            <a:spAutoFit/>
          </a:bodyPr>
          <a:lstStyle/>
          <a:p>
            <a:pPr algn="ctr"/>
            <a:r>
              <a:rPr lang="en-GB" sz="3200" dirty="0">
                <a:solidFill>
                  <a:srgbClr val="FFC000"/>
                </a:solidFill>
              </a:rPr>
              <a:t>8</a:t>
            </a:r>
          </a:p>
        </p:txBody>
      </p:sp>
      <p:sp>
        <p:nvSpPr>
          <p:cNvPr id="66" name="TextBox 65">
            <a:extLst>
              <a:ext uri="{FF2B5EF4-FFF2-40B4-BE49-F238E27FC236}">
                <a16:creationId xmlns:a16="http://schemas.microsoft.com/office/drawing/2014/main" id="{A07242DA-FD78-4D3B-B1E6-BDA97D081342}"/>
              </a:ext>
            </a:extLst>
          </p:cNvPr>
          <p:cNvSpPr txBox="1"/>
          <p:nvPr/>
        </p:nvSpPr>
        <p:spPr>
          <a:xfrm>
            <a:off x="3011850" y="4325711"/>
            <a:ext cx="694147" cy="492443"/>
          </a:xfrm>
          <a:prstGeom prst="rect">
            <a:avLst/>
          </a:prstGeom>
          <a:noFill/>
        </p:spPr>
        <p:txBody>
          <a:bodyPr wrap="square" lIns="0" tIns="0" rIns="0" bIns="0" rtlCol="0" anchor="ctr" anchorCtr="0">
            <a:spAutoFit/>
          </a:bodyPr>
          <a:lstStyle/>
          <a:p>
            <a:pPr algn="ctr"/>
            <a:r>
              <a:rPr lang="en-GB" sz="3200" dirty="0">
                <a:solidFill>
                  <a:srgbClr val="E61F67"/>
                </a:solidFill>
              </a:rPr>
              <a:t>6</a:t>
            </a:r>
          </a:p>
        </p:txBody>
      </p:sp>
      <p:sp>
        <p:nvSpPr>
          <p:cNvPr id="68" name="TextBox 67">
            <a:extLst>
              <a:ext uri="{FF2B5EF4-FFF2-40B4-BE49-F238E27FC236}">
                <a16:creationId xmlns:a16="http://schemas.microsoft.com/office/drawing/2014/main" id="{CC02F3F7-5DED-4A6B-8DFA-1A8F1E0F1647}"/>
              </a:ext>
            </a:extLst>
          </p:cNvPr>
          <p:cNvSpPr txBox="1"/>
          <p:nvPr/>
        </p:nvSpPr>
        <p:spPr>
          <a:xfrm>
            <a:off x="1596572" y="4910454"/>
            <a:ext cx="694147" cy="492443"/>
          </a:xfrm>
          <a:prstGeom prst="rect">
            <a:avLst/>
          </a:prstGeom>
          <a:noFill/>
        </p:spPr>
        <p:txBody>
          <a:bodyPr wrap="square" lIns="0" tIns="0" rIns="0" bIns="0" rtlCol="0" anchor="ctr" anchorCtr="0">
            <a:spAutoFit/>
          </a:bodyPr>
          <a:lstStyle/>
          <a:p>
            <a:pPr algn="ctr"/>
            <a:r>
              <a:rPr lang="en-GB" sz="3200" dirty="0">
                <a:solidFill>
                  <a:srgbClr val="32B3A2"/>
                </a:solidFill>
              </a:rPr>
              <a:t>8</a:t>
            </a:r>
          </a:p>
        </p:txBody>
      </p:sp>
      <p:sp>
        <p:nvSpPr>
          <p:cNvPr id="69" name="TextBox 68">
            <a:extLst>
              <a:ext uri="{FF2B5EF4-FFF2-40B4-BE49-F238E27FC236}">
                <a16:creationId xmlns:a16="http://schemas.microsoft.com/office/drawing/2014/main" id="{A171282A-8F4D-4E31-9D07-DF59E9F23706}"/>
              </a:ext>
            </a:extLst>
          </p:cNvPr>
          <p:cNvSpPr txBox="1"/>
          <p:nvPr/>
        </p:nvSpPr>
        <p:spPr>
          <a:xfrm>
            <a:off x="2313785" y="4910454"/>
            <a:ext cx="694147" cy="492443"/>
          </a:xfrm>
          <a:prstGeom prst="rect">
            <a:avLst/>
          </a:prstGeom>
          <a:noFill/>
        </p:spPr>
        <p:txBody>
          <a:bodyPr wrap="square" lIns="0" tIns="0" rIns="0" bIns="0" rtlCol="0" anchor="ctr" anchorCtr="0">
            <a:spAutoFit/>
          </a:bodyPr>
          <a:lstStyle/>
          <a:p>
            <a:pPr algn="ctr"/>
            <a:r>
              <a:rPr lang="en-GB" sz="3200" dirty="0">
                <a:solidFill>
                  <a:srgbClr val="FFC000"/>
                </a:solidFill>
              </a:rPr>
              <a:t>6</a:t>
            </a:r>
          </a:p>
        </p:txBody>
      </p:sp>
      <p:sp>
        <p:nvSpPr>
          <p:cNvPr id="70" name="TextBox 69">
            <a:extLst>
              <a:ext uri="{FF2B5EF4-FFF2-40B4-BE49-F238E27FC236}">
                <a16:creationId xmlns:a16="http://schemas.microsoft.com/office/drawing/2014/main" id="{712C8D8F-B4C9-4564-A058-D1B27F1DD6B5}"/>
              </a:ext>
            </a:extLst>
          </p:cNvPr>
          <p:cNvSpPr txBox="1"/>
          <p:nvPr/>
        </p:nvSpPr>
        <p:spPr>
          <a:xfrm>
            <a:off x="3006317" y="4910454"/>
            <a:ext cx="694147" cy="492443"/>
          </a:xfrm>
          <a:prstGeom prst="rect">
            <a:avLst/>
          </a:prstGeom>
          <a:noFill/>
        </p:spPr>
        <p:txBody>
          <a:bodyPr wrap="square" lIns="0" tIns="0" rIns="0" bIns="0" rtlCol="0" anchor="ctr" anchorCtr="0">
            <a:spAutoFit/>
          </a:bodyPr>
          <a:lstStyle/>
          <a:p>
            <a:pPr algn="ctr"/>
            <a:r>
              <a:rPr lang="en-GB" sz="3200" dirty="0">
                <a:solidFill>
                  <a:srgbClr val="E61F67"/>
                </a:solidFill>
              </a:rPr>
              <a:t>1</a:t>
            </a:r>
          </a:p>
        </p:txBody>
      </p:sp>
      <p:sp>
        <p:nvSpPr>
          <p:cNvPr id="72" name="TextBox 71">
            <a:extLst>
              <a:ext uri="{FF2B5EF4-FFF2-40B4-BE49-F238E27FC236}">
                <a16:creationId xmlns:a16="http://schemas.microsoft.com/office/drawing/2014/main" id="{EE360661-F5F4-4694-A268-AA84BAD060B8}"/>
              </a:ext>
            </a:extLst>
          </p:cNvPr>
          <p:cNvSpPr txBox="1"/>
          <p:nvPr/>
        </p:nvSpPr>
        <p:spPr>
          <a:xfrm>
            <a:off x="1592718" y="5495982"/>
            <a:ext cx="694147" cy="492443"/>
          </a:xfrm>
          <a:prstGeom prst="rect">
            <a:avLst/>
          </a:prstGeom>
          <a:noFill/>
        </p:spPr>
        <p:txBody>
          <a:bodyPr wrap="square" lIns="0" tIns="0" rIns="0" bIns="0" rtlCol="0" anchor="ctr" anchorCtr="0">
            <a:spAutoFit/>
          </a:bodyPr>
          <a:lstStyle/>
          <a:p>
            <a:pPr algn="ctr"/>
            <a:r>
              <a:rPr lang="en-GB" sz="3200" dirty="0">
                <a:solidFill>
                  <a:srgbClr val="32B3A2"/>
                </a:solidFill>
              </a:rPr>
              <a:t>1</a:t>
            </a:r>
          </a:p>
        </p:txBody>
      </p:sp>
      <p:sp>
        <p:nvSpPr>
          <p:cNvPr id="73" name="TextBox 72">
            <a:extLst>
              <a:ext uri="{FF2B5EF4-FFF2-40B4-BE49-F238E27FC236}">
                <a16:creationId xmlns:a16="http://schemas.microsoft.com/office/drawing/2014/main" id="{2A9EC19B-A19C-42AD-8F61-93BCBD7839E9}"/>
              </a:ext>
            </a:extLst>
          </p:cNvPr>
          <p:cNvSpPr txBox="1"/>
          <p:nvPr/>
        </p:nvSpPr>
        <p:spPr>
          <a:xfrm>
            <a:off x="2309931" y="5495982"/>
            <a:ext cx="694147" cy="492443"/>
          </a:xfrm>
          <a:prstGeom prst="rect">
            <a:avLst/>
          </a:prstGeom>
          <a:noFill/>
        </p:spPr>
        <p:txBody>
          <a:bodyPr wrap="square" lIns="0" tIns="0" rIns="0" bIns="0" rtlCol="0" anchor="ctr" anchorCtr="0">
            <a:spAutoFit/>
          </a:bodyPr>
          <a:lstStyle/>
          <a:p>
            <a:pPr algn="ctr"/>
            <a:r>
              <a:rPr lang="en-GB" sz="3200" dirty="0">
                <a:solidFill>
                  <a:srgbClr val="FFC000"/>
                </a:solidFill>
              </a:rPr>
              <a:t>1</a:t>
            </a:r>
          </a:p>
        </p:txBody>
      </p:sp>
      <p:sp>
        <p:nvSpPr>
          <p:cNvPr id="10" name="TextBox 9">
            <a:extLst>
              <a:ext uri="{FF2B5EF4-FFF2-40B4-BE49-F238E27FC236}">
                <a16:creationId xmlns:a16="http://schemas.microsoft.com/office/drawing/2014/main" id="{1FCBD187-4C84-446D-ACE4-1D7D63E3BF25}"/>
              </a:ext>
            </a:extLst>
          </p:cNvPr>
          <p:cNvSpPr txBox="1"/>
          <p:nvPr/>
        </p:nvSpPr>
        <p:spPr>
          <a:xfrm>
            <a:off x="6948301" y="3643310"/>
            <a:ext cx="1085987" cy="523220"/>
          </a:xfrm>
          <a:prstGeom prst="rect">
            <a:avLst/>
          </a:prstGeom>
          <a:noFill/>
        </p:spPr>
        <p:txBody>
          <a:bodyPr wrap="square" rtlCol="0">
            <a:spAutoFit/>
          </a:bodyPr>
          <a:lstStyle/>
          <a:p>
            <a:pPr algn="ctr"/>
            <a:r>
              <a:rPr lang="en-GB" sz="2800" b="1" dirty="0">
                <a:solidFill>
                  <a:schemeClr val="bg1"/>
                </a:solidFill>
              </a:rPr>
              <a:t>861</a:t>
            </a:r>
          </a:p>
        </p:txBody>
      </p:sp>
    </p:spTree>
    <p:extLst>
      <p:ext uri="{BB962C8B-B14F-4D97-AF65-F5344CB8AC3E}">
        <p14:creationId xmlns:p14="http://schemas.microsoft.com/office/powerpoint/2010/main" val="2189813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wipe(right)">
                                      <p:cBhvr>
                                        <p:cTn id="7" dur="500"/>
                                        <p:tgtEl>
                                          <p:spTgt spid="43"/>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0"/>
                                        </p:tgtEl>
                                        <p:attrNameLst>
                                          <p:attrName>style.visibility</p:attrName>
                                        </p:attrNameLst>
                                      </p:cBhvr>
                                      <p:to>
                                        <p:strVal val="visible"/>
                                      </p:to>
                                    </p:set>
                                    <p:animEffect transition="in" filter="fade">
                                      <p:cBhvr>
                                        <p:cTn id="15" dur="400"/>
                                        <p:tgtEl>
                                          <p:spTgt spid="60"/>
                                        </p:tgtEl>
                                      </p:cBhvr>
                                    </p:animEffect>
                                  </p:childTnLst>
                                </p:cTn>
                              </p:par>
                            </p:childTnLst>
                          </p:cTn>
                        </p:par>
                        <p:par>
                          <p:cTn id="16" fill="hold">
                            <p:stCondLst>
                              <p:cond delay="400"/>
                            </p:stCondLst>
                            <p:childTnLst>
                              <p:par>
                                <p:cTn id="17" presetID="10" presetClass="entr" presetSubtype="0" fill="hold" grpId="0" nodeType="after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fade">
                                      <p:cBhvr>
                                        <p:cTn id="19" dur="400"/>
                                        <p:tgtEl>
                                          <p:spTgt spid="61"/>
                                        </p:tgtEl>
                                      </p:cBhvr>
                                    </p:animEffect>
                                  </p:childTnLst>
                                </p:cTn>
                              </p:par>
                            </p:childTnLst>
                          </p:cTn>
                        </p:par>
                        <p:par>
                          <p:cTn id="20" fill="hold">
                            <p:stCondLst>
                              <p:cond delay="800"/>
                            </p:stCondLst>
                            <p:childTnLst>
                              <p:par>
                                <p:cTn id="21" presetID="10" presetClass="entr" presetSubtype="0" fill="hold" grpId="0" nodeType="afterEffect">
                                  <p:stCondLst>
                                    <p:cond delay="0"/>
                                  </p:stCondLst>
                                  <p:childTnLst>
                                    <p:set>
                                      <p:cBhvr>
                                        <p:cTn id="22" dur="1" fill="hold">
                                          <p:stCondLst>
                                            <p:cond delay="0"/>
                                          </p:stCondLst>
                                        </p:cTn>
                                        <p:tgtEl>
                                          <p:spTgt spid="62"/>
                                        </p:tgtEl>
                                        <p:attrNameLst>
                                          <p:attrName>style.visibility</p:attrName>
                                        </p:attrNameLst>
                                      </p:cBhvr>
                                      <p:to>
                                        <p:strVal val="visible"/>
                                      </p:to>
                                    </p:set>
                                    <p:animEffect transition="in" filter="fade">
                                      <p:cBhvr>
                                        <p:cTn id="23" dur="400"/>
                                        <p:tgtEl>
                                          <p:spTgt spid="62"/>
                                        </p:tgtEl>
                                      </p:cBhvr>
                                    </p:animEffect>
                                  </p:childTnLst>
                                </p:cTn>
                              </p:par>
                            </p:childTnLst>
                          </p:cTn>
                        </p:par>
                        <p:par>
                          <p:cTn id="24" fill="hold">
                            <p:stCondLst>
                              <p:cond delay="1200"/>
                            </p:stCondLst>
                            <p:childTnLst>
                              <p:par>
                                <p:cTn id="25" presetID="10" presetClass="entr" presetSubtype="0" fill="hold" grpId="0" nodeType="afterEffect">
                                  <p:stCondLst>
                                    <p:cond delay="0"/>
                                  </p:stCondLst>
                                  <p:childTnLst>
                                    <p:set>
                                      <p:cBhvr>
                                        <p:cTn id="26" dur="1" fill="hold">
                                          <p:stCondLst>
                                            <p:cond delay="0"/>
                                          </p:stCondLst>
                                        </p:cTn>
                                        <p:tgtEl>
                                          <p:spTgt spid="64"/>
                                        </p:tgtEl>
                                        <p:attrNameLst>
                                          <p:attrName>style.visibility</p:attrName>
                                        </p:attrNameLst>
                                      </p:cBhvr>
                                      <p:to>
                                        <p:strVal val="visible"/>
                                      </p:to>
                                    </p:set>
                                    <p:animEffect transition="in" filter="fade">
                                      <p:cBhvr>
                                        <p:cTn id="27" dur="400"/>
                                        <p:tgtEl>
                                          <p:spTgt spid="64"/>
                                        </p:tgtEl>
                                      </p:cBhvr>
                                    </p:animEffect>
                                  </p:childTnLst>
                                </p:cTn>
                              </p:par>
                            </p:childTnLst>
                          </p:cTn>
                        </p:par>
                        <p:par>
                          <p:cTn id="28" fill="hold">
                            <p:stCondLst>
                              <p:cond delay="1600"/>
                            </p:stCondLst>
                            <p:childTnLst>
                              <p:par>
                                <p:cTn id="29" presetID="10" presetClass="entr" presetSubtype="0" fill="hold" grpId="0" nodeType="afterEffect">
                                  <p:stCondLst>
                                    <p:cond delay="0"/>
                                  </p:stCondLst>
                                  <p:childTnLst>
                                    <p:set>
                                      <p:cBhvr>
                                        <p:cTn id="30" dur="1" fill="hold">
                                          <p:stCondLst>
                                            <p:cond delay="0"/>
                                          </p:stCondLst>
                                        </p:cTn>
                                        <p:tgtEl>
                                          <p:spTgt spid="65"/>
                                        </p:tgtEl>
                                        <p:attrNameLst>
                                          <p:attrName>style.visibility</p:attrName>
                                        </p:attrNameLst>
                                      </p:cBhvr>
                                      <p:to>
                                        <p:strVal val="visible"/>
                                      </p:to>
                                    </p:set>
                                    <p:animEffect transition="in" filter="fade">
                                      <p:cBhvr>
                                        <p:cTn id="31" dur="400"/>
                                        <p:tgtEl>
                                          <p:spTgt spid="65"/>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66"/>
                                        </p:tgtEl>
                                        <p:attrNameLst>
                                          <p:attrName>style.visibility</p:attrName>
                                        </p:attrNameLst>
                                      </p:cBhvr>
                                      <p:to>
                                        <p:strVal val="visible"/>
                                      </p:to>
                                    </p:set>
                                    <p:animEffect transition="in" filter="fade">
                                      <p:cBhvr>
                                        <p:cTn id="35" dur="400"/>
                                        <p:tgtEl>
                                          <p:spTgt spid="66"/>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73"/>
                                        </p:tgtEl>
                                        <p:attrNameLst>
                                          <p:attrName>style.visibility</p:attrName>
                                        </p:attrNameLst>
                                      </p:cBhvr>
                                      <p:to>
                                        <p:strVal val="visible"/>
                                      </p:to>
                                    </p:set>
                                    <p:animEffect transition="in" filter="fade">
                                      <p:cBhvr>
                                        <p:cTn id="40" dur="400"/>
                                        <p:tgtEl>
                                          <p:spTgt spid="73"/>
                                        </p:tgtEl>
                                      </p:cBhvr>
                                    </p:animEffect>
                                  </p:childTnLst>
                                </p:cTn>
                              </p:par>
                            </p:childTnLst>
                          </p:cTn>
                        </p:par>
                        <p:par>
                          <p:cTn id="41" fill="hold">
                            <p:stCondLst>
                              <p:cond delay="400"/>
                            </p:stCondLst>
                            <p:childTnLst>
                              <p:par>
                                <p:cTn id="42" presetID="10" presetClass="entr" presetSubtype="0" fill="hold" grpId="0" nodeType="afterEffect">
                                  <p:stCondLst>
                                    <p:cond delay="0"/>
                                  </p:stCondLst>
                                  <p:childTnLst>
                                    <p:set>
                                      <p:cBhvr>
                                        <p:cTn id="43" dur="1" fill="hold">
                                          <p:stCondLst>
                                            <p:cond delay="0"/>
                                          </p:stCondLst>
                                        </p:cTn>
                                        <p:tgtEl>
                                          <p:spTgt spid="70"/>
                                        </p:tgtEl>
                                        <p:attrNameLst>
                                          <p:attrName>style.visibility</p:attrName>
                                        </p:attrNameLst>
                                      </p:cBhvr>
                                      <p:to>
                                        <p:strVal val="visible"/>
                                      </p:to>
                                    </p:set>
                                    <p:animEffect transition="in" filter="fade">
                                      <p:cBhvr>
                                        <p:cTn id="44" dur="400"/>
                                        <p:tgtEl>
                                          <p:spTgt spid="70"/>
                                        </p:tgtEl>
                                      </p:cBhvr>
                                    </p:animEffect>
                                  </p:childTnLst>
                                </p:cTn>
                              </p:par>
                            </p:childTnLst>
                          </p:cTn>
                        </p:par>
                        <p:par>
                          <p:cTn id="45" fill="hold">
                            <p:stCondLst>
                              <p:cond delay="800"/>
                            </p:stCondLst>
                            <p:childTnLst>
                              <p:par>
                                <p:cTn id="46" presetID="10" presetClass="entr" presetSubtype="0" fill="hold" grpId="0" nodeType="afterEffect">
                                  <p:stCondLst>
                                    <p:cond delay="0"/>
                                  </p:stCondLst>
                                  <p:childTnLst>
                                    <p:set>
                                      <p:cBhvr>
                                        <p:cTn id="47" dur="1" fill="hold">
                                          <p:stCondLst>
                                            <p:cond delay="0"/>
                                          </p:stCondLst>
                                        </p:cTn>
                                        <p:tgtEl>
                                          <p:spTgt spid="72"/>
                                        </p:tgtEl>
                                        <p:attrNameLst>
                                          <p:attrName>style.visibility</p:attrName>
                                        </p:attrNameLst>
                                      </p:cBhvr>
                                      <p:to>
                                        <p:strVal val="visible"/>
                                      </p:to>
                                    </p:set>
                                    <p:animEffect transition="in" filter="fade">
                                      <p:cBhvr>
                                        <p:cTn id="48" dur="400"/>
                                        <p:tgtEl>
                                          <p:spTgt spid="72"/>
                                        </p:tgtEl>
                                      </p:cBhvr>
                                    </p:animEffect>
                                  </p:childTnLst>
                                </p:cTn>
                              </p:par>
                            </p:childTnLst>
                          </p:cTn>
                        </p:par>
                        <p:par>
                          <p:cTn id="49" fill="hold">
                            <p:stCondLst>
                              <p:cond delay="1200"/>
                            </p:stCondLst>
                            <p:childTnLst>
                              <p:par>
                                <p:cTn id="50" presetID="10" presetClass="entr" presetSubtype="0" fill="hold" grpId="0" nodeType="afterEffect">
                                  <p:stCondLst>
                                    <p:cond delay="0"/>
                                  </p:stCondLst>
                                  <p:childTnLst>
                                    <p:set>
                                      <p:cBhvr>
                                        <p:cTn id="51" dur="1" fill="hold">
                                          <p:stCondLst>
                                            <p:cond delay="0"/>
                                          </p:stCondLst>
                                        </p:cTn>
                                        <p:tgtEl>
                                          <p:spTgt spid="69"/>
                                        </p:tgtEl>
                                        <p:attrNameLst>
                                          <p:attrName>style.visibility</p:attrName>
                                        </p:attrNameLst>
                                      </p:cBhvr>
                                      <p:to>
                                        <p:strVal val="visible"/>
                                      </p:to>
                                    </p:set>
                                    <p:animEffect transition="in" filter="fade">
                                      <p:cBhvr>
                                        <p:cTn id="52" dur="400"/>
                                        <p:tgtEl>
                                          <p:spTgt spid="69"/>
                                        </p:tgtEl>
                                      </p:cBhvr>
                                    </p:animEffect>
                                  </p:childTnLst>
                                </p:cTn>
                              </p:par>
                            </p:childTnLst>
                          </p:cTn>
                        </p:par>
                        <p:par>
                          <p:cTn id="53" fill="hold">
                            <p:stCondLst>
                              <p:cond delay="1600"/>
                            </p:stCondLst>
                            <p:childTnLst>
                              <p:par>
                                <p:cTn id="54" presetID="10" presetClass="entr" presetSubtype="0" fill="hold" grpId="0" nodeType="afterEffect">
                                  <p:stCondLst>
                                    <p:cond delay="0"/>
                                  </p:stCondLst>
                                  <p:childTnLst>
                                    <p:set>
                                      <p:cBhvr>
                                        <p:cTn id="55" dur="1" fill="hold">
                                          <p:stCondLst>
                                            <p:cond delay="0"/>
                                          </p:stCondLst>
                                        </p:cTn>
                                        <p:tgtEl>
                                          <p:spTgt spid="68"/>
                                        </p:tgtEl>
                                        <p:attrNameLst>
                                          <p:attrName>style.visibility</p:attrName>
                                        </p:attrNameLst>
                                      </p:cBhvr>
                                      <p:to>
                                        <p:strVal val="visible"/>
                                      </p:to>
                                    </p:set>
                                    <p:animEffect transition="in" filter="fade">
                                      <p:cBhvr>
                                        <p:cTn id="56" dur="400"/>
                                        <p:tgtEl>
                                          <p:spTgt spid="68"/>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60" grpId="0"/>
      <p:bldP spid="61" grpId="0"/>
      <p:bldP spid="62" grpId="0"/>
      <p:bldP spid="64" grpId="0"/>
      <p:bldP spid="65" grpId="0"/>
      <p:bldP spid="66" grpId="0"/>
      <p:bldP spid="68" grpId="0"/>
      <p:bldP spid="69" grpId="0"/>
      <p:bldP spid="70" grpId="0"/>
      <p:bldP spid="72" grpId="0"/>
      <p:bldP spid="73"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A1F3E6F7-0AE8-4036-925B-04BC47432D50}"/>
              </a:ext>
            </a:extLst>
          </p:cNvPr>
          <p:cNvSpPr/>
          <p:nvPr/>
        </p:nvSpPr>
        <p:spPr>
          <a:xfrm>
            <a:off x="497150" y="736904"/>
            <a:ext cx="8140823" cy="615553"/>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4000" b="1" dirty="0">
                <a:latin typeface="+mn-lt"/>
              </a:rPr>
              <a:t>Column Addition Practice</a:t>
            </a:r>
            <a:endParaRPr lang="en-GB" sz="4000" b="1" dirty="0">
              <a:latin typeface="+mn-lt"/>
            </a:endParaRP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a:extLst>
                <a:ext uri="{FF2B5EF4-FFF2-40B4-BE49-F238E27FC236}">
                  <a16:creationId xmlns:a16="http://schemas.microsoft.com/office/drawing/2014/main" id="{DBF75200-7EBE-4700-A461-BC24603DEC2C}"/>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hidden="1">
              <a:extLst>
                <a:ext uri="{FF2B5EF4-FFF2-40B4-BE49-F238E27FC236}">
                  <a16:creationId xmlns:a16="http://schemas.microsoft.com/office/drawing/2014/main" id="{86D592F6-8C25-4EB1-A492-F6E06BC76CBC}"/>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1" name="Picture 7" descr="A picture containing outdoor, water, small, large&#10;&#10;Description automatically generated">
            <a:extLst>
              <a:ext uri="{FF2B5EF4-FFF2-40B4-BE49-F238E27FC236}">
                <a16:creationId xmlns:a16="http://schemas.microsoft.com/office/drawing/2014/main" id="{44054CD1-15BF-4C24-8DA1-1CF2AD7B5E7E}"/>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b="15639"/>
          <a:stretch>
            <a:fillRect/>
          </a:stretch>
        </p:blipFill>
        <p:spPr bwMode="auto">
          <a:xfrm>
            <a:off x="755650" y="1539875"/>
            <a:ext cx="7632700"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TextBox 42">
            <a:extLst>
              <a:ext uri="{FF2B5EF4-FFF2-40B4-BE49-F238E27FC236}">
                <a16:creationId xmlns:a16="http://schemas.microsoft.com/office/drawing/2014/main" id="{CE54EC2D-997A-411E-83F7-2DA2CF482505}"/>
              </a:ext>
            </a:extLst>
          </p:cNvPr>
          <p:cNvSpPr txBox="1"/>
          <p:nvPr/>
        </p:nvSpPr>
        <p:spPr>
          <a:xfrm>
            <a:off x="4873000" y="4793572"/>
            <a:ext cx="3530675" cy="1049106"/>
          </a:xfrm>
          <a:prstGeom prst="rect">
            <a:avLst/>
          </a:prstGeom>
          <a:solidFill>
            <a:srgbClr val="AFDEF8"/>
          </a:solidFill>
          <a:ln w="28575">
            <a:solidFill>
              <a:schemeClr val="bg1"/>
            </a:solidFill>
          </a:ln>
        </p:spPr>
        <p:txBody>
          <a:bodyPr wrap="square" lIns="108000" tIns="108000" rIns="108000" bIns="108000" rtlCol="0">
            <a:spAutoFit/>
          </a:bodyPr>
          <a:lstStyle/>
          <a:p>
            <a:r>
              <a:rPr lang="en-GB" dirty="0"/>
              <a:t>Practise your column addition skills by finding the total of the </a:t>
            </a:r>
            <a:br>
              <a:rPr lang="en-GB" dirty="0"/>
            </a:br>
            <a:r>
              <a:rPr lang="en-GB" dirty="0" err="1"/>
              <a:t>moji</a:t>
            </a:r>
            <a:r>
              <a:rPr lang="en-GB" dirty="0"/>
              <a:t> pairing. </a:t>
            </a:r>
          </a:p>
        </p:txBody>
      </p:sp>
      <p:graphicFrame>
        <p:nvGraphicFramePr>
          <p:cNvPr id="9" name="Table 15">
            <a:extLst>
              <a:ext uri="{FF2B5EF4-FFF2-40B4-BE49-F238E27FC236}">
                <a16:creationId xmlns:a16="http://schemas.microsoft.com/office/drawing/2014/main" id="{135D0690-77C2-4F1E-95E5-7EAA2DE335F2}"/>
              </a:ext>
            </a:extLst>
          </p:cNvPr>
          <p:cNvGraphicFramePr>
            <a:graphicFrameLocks noGrp="1"/>
          </p:cNvGraphicFramePr>
          <p:nvPr/>
        </p:nvGraphicFramePr>
        <p:xfrm>
          <a:off x="1487488" y="1658975"/>
          <a:ext cx="6096000" cy="1367979"/>
        </p:xfrm>
        <a:graphic>
          <a:graphicData uri="http://schemas.openxmlformats.org/drawingml/2006/table">
            <a:tbl>
              <a:tblPr firstRow="1" bandRow="1">
                <a:tableStyleId>{5C22544A-7EE6-4342-B048-85BDC9FD1C3A}</a:tableStyleId>
              </a:tblPr>
              <a:tblGrid>
                <a:gridCol w="1219200">
                  <a:extLst>
                    <a:ext uri="{9D8B030D-6E8A-4147-A177-3AD203B41FA5}">
                      <a16:colId xmlns:a16="http://schemas.microsoft.com/office/drawing/2014/main" val="3568115204"/>
                    </a:ext>
                  </a:extLst>
                </a:gridCol>
                <a:gridCol w="1219200">
                  <a:extLst>
                    <a:ext uri="{9D8B030D-6E8A-4147-A177-3AD203B41FA5}">
                      <a16:colId xmlns:a16="http://schemas.microsoft.com/office/drawing/2014/main" val="2099735017"/>
                    </a:ext>
                  </a:extLst>
                </a:gridCol>
                <a:gridCol w="1219200">
                  <a:extLst>
                    <a:ext uri="{9D8B030D-6E8A-4147-A177-3AD203B41FA5}">
                      <a16:colId xmlns:a16="http://schemas.microsoft.com/office/drawing/2014/main" val="1245125782"/>
                    </a:ext>
                  </a:extLst>
                </a:gridCol>
                <a:gridCol w="1219200">
                  <a:extLst>
                    <a:ext uri="{9D8B030D-6E8A-4147-A177-3AD203B41FA5}">
                      <a16:colId xmlns:a16="http://schemas.microsoft.com/office/drawing/2014/main" val="2924952563"/>
                    </a:ext>
                  </a:extLst>
                </a:gridCol>
                <a:gridCol w="1219200">
                  <a:extLst>
                    <a:ext uri="{9D8B030D-6E8A-4147-A177-3AD203B41FA5}">
                      <a16:colId xmlns:a16="http://schemas.microsoft.com/office/drawing/2014/main" val="1003317523"/>
                    </a:ext>
                  </a:extLst>
                </a:gridCol>
              </a:tblGrid>
              <a:tr h="997139">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32950564"/>
                  </a:ext>
                </a:extLst>
              </a:tr>
              <a:tr h="370840">
                <a:tc>
                  <a:txBody>
                    <a:bodyPr/>
                    <a:lstStyle/>
                    <a:p>
                      <a:pPr marL="0" marR="0" lvl="0" indent="0" algn="ctr" rtl="0">
                        <a:lnSpc>
                          <a:spcPct val="100000"/>
                        </a:lnSpc>
                        <a:spcBef>
                          <a:spcPts val="0"/>
                        </a:spcBef>
                        <a:spcAft>
                          <a:spcPts val="0"/>
                        </a:spcAft>
                        <a:buClr>
                          <a:srgbClr val="1C1C1C"/>
                        </a:buClr>
                        <a:buSzPts val="1800"/>
                        <a:buFont typeface="Arial"/>
                        <a:buNone/>
                      </a:pPr>
                      <a:r>
                        <a:rPr lang="en-US" sz="1800" b="0" i="0" u="none" dirty="0">
                          <a:solidFill>
                            <a:srgbClr val="1C1C1C"/>
                          </a:solidFill>
                          <a:latin typeface="+mn-lt"/>
                          <a:ea typeface="Arial"/>
                          <a:cs typeface="Arial"/>
                          <a:sym typeface="Arial"/>
                        </a:rPr>
                        <a:t>483</a:t>
                      </a:r>
                      <a:endParaRPr dirty="0">
                        <a:latin typeface="+mn-lt"/>
                      </a:endParaRPr>
                    </a:p>
                  </a:txBody>
                  <a:tcPr marL="91450" marR="91450" marT="45675" marB="456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pPr marL="0" marR="0" lvl="0" indent="0" algn="ctr" rtl="0">
                        <a:lnSpc>
                          <a:spcPct val="100000"/>
                        </a:lnSpc>
                        <a:spcBef>
                          <a:spcPts val="0"/>
                        </a:spcBef>
                        <a:spcAft>
                          <a:spcPts val="0"/>
                        </a:spcAft>
                        <a:buClr>
                          <a:srgbClr val="1C1C1C"/>
                        </a:buClr>
                        <a:buSzPts val="1800"/>
                        <a:buFont typeface="Arial"/>
                        <a:buNone/>
                      </a:pPr>
                      <a:r>
                        <a:rPr lang="en-US" sz="1800" b="0" i="0" u="none" dirty="0">
                          <a:solidFill>
                            <a:srgbClr val="1C1C1C"/>
                          </a:solidFill>
                          <a:latin typeface="+mn-lt"/>
                          <a:ea typeface="Arial"/>
                          <a:cs typeface="Arial"/>
                          <a:sym typeface="Arial"/>
                        </a:rPr>
                        <a:t>375</a:t>
                      </a:r>
                      <a:endParaRPr dirty="0">
                        <a:latin typeface="+mn-lt"/>
                      </a:endParaRPr>
                    </a:p>
                  </a:txBody>
                  <a:tcPr marL="91450" marR="91450" marT="45675" marB="456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pPr marL="0" marR="0" lvl="0" indent="0" algn="ctr" rtl="0">
                        <a:lnSpc>
                          <a:spcPct val="100000"/>
                        </a:lnSpc>
                        <a:spcBef>
                          <a:spcPts val="0"/>
                        </a:spcBef>
                        <a:spcAft>
                          <a:spcPts val="0"/>
                        </a:spcAft>
                        <a:buClr>
                          <a:srgbClr val="1C1C1C"/>
                        </a:buClr>
                        <a:buSzPts val="1800"/>
                        <a:buFont typeface="Arial"/>
                        <a:buNone/>
                      </a:pPr>
                      <a:r>
                        <a:rPr lang="en-US" sz="1800" b="0" i="0" u="none" dirty="0">
                          <a:solidFill>
                            <a:srgbClr val="1C1C1C"/>
                          </a:solidFill>
                          <a:latin typeface="+mn-lt"/>
                          <a:ea typeface="Arial"/>
                          <a:cs typeface="Arial"/>
                          <a:sym typeface="Arial"/>
                        </a:rPr>
                        <a:t>269</a:t>
                      </a:r>
                      <a:endParaRPr dirty="0">
                        <a:latin typeface="+mn-lt"/>
                      </a:endParaRPr>
                    </a:p>
                  </a:txBody>
                  <a:tcPr marL="91450" marR="91450" marT="45675" marB="456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pPr marL="0" marR="0" lvl="0" indent="0" algn="ctr" rtl="0">
                        <a:lnSpc>
                          <a:spcPct val="100000"/>
                        </a:lnSpc>
                        <a:spcBef>
                          <a:spcPts val="0"/>
                        </a:spcBef>
                        <a:spcAft>
                          <a:spcPts val="0"/>
                        </a:spcAft>
                        <a:buClr>
                          <a:srgbClr val="1C1C1C"/>
                        </a:buClr>
                        <a:buSzPts val="1800"/>
                        <a:buFont typeface="Arial"/>
                        <a:buNone/>
                      </a:pPr>
                      <a:r>
                        <a:rPr lang="en-US" sz="1800" b="0" i="0" u="none" dirty="0">
                          <a:solidFill>
                            <a:srgbClr val="1C1C1C"/>
                          </a:solidFill>
                          <a:latin typeface="+mn-lt"/>
                          <a:ea typeface="Arial"/>
                          <a:cs typeface="Arial"/>
                          <a:sym typeface="Arial"/>
                        </a:rPr>
                        <a:t>358</a:t>
                      </a:r>
                      <a:endParaRPr dirty="0">
                        <a:latin typeface="+mn-lt"/>
                      </a:endParaRPr>
                    </a:p>
                  </a:txBody>
                  <a:tcPr marL="91450" marR="91450" marT="45675" marB="456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tc>
                  <a:txBody>
                    <a:bodyPr/>
                    <a:lstStyle/>
                    <a:p>
                      <a:pPr marL="0" marR="0" lvl="0" indent="0" algn="ctr" rtl="0">
                        <a:lnSpc>
                          <a:spcPct val="100000"/>
                        </a:lnSpc>
                        <a:spcBef>
                          <a:spcPts val="0"/>
                        </a:spcBef>
                        <a:spcAft>
                          <a:spcPts val="0"/>
                        </a:spcAft>
                        <a:buClr>
                          <a:srgbClr val="1C1C1C"/>
                        </a:buClr>
                        <a:buSzPts val="1800"/>
                        <a:buFont typeface="Arial"/>
                        <a:buNone/>
                      </a:pPr>
                      <a:r>
                        <a:rPr lang="en-US" sz="1800" b="0" i="0" u="none" dirty="0">
                          <a:solidFill>
                            <a:srgbClr val="1C1C1C"/>
                          </a:solidFill>
                          <a:latin typeface="+mn-lt"/>
                          <a:ea typeface="Arial"/>
                          <a:cs typeface="Arial"/>
                          <a:sym typeface="Arial"/>
                        </a:rPr>
                        <a:t>486</a:t>
                      </a:r>
                      <a:endParaRPr dirty="0">
                        <a:latin typeface="+mn-lt"/>
                      </a:endParaRPr>
                    </a:p>
                  </a:txBody>
                  <a:tcPr marL="91450" marR="91450" marT="45675" marB="4567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FDEF8"/>
                    </a:solidFill>
                  </a:tcPr>
                </a:tc>
                <a:extLst>
                  <a:ext uri="{0D108BD9-81ED-4DB2-BD59-A6C34878D82A}">
                    <a16:rowId xmlns:a16="http://schemas.microsoft.com/office/drawing/2014/main" val="1076939079"/>
                  </a:ext>
                </a:extLst>
              </a:tr>
            </a:tbl>
          </a:graphicData>
        </a:graphic>
      </p:graphicFrame>
      <p:pic>
        <p:nvPicPr>
          <p:cNvPr id="17" name="Picture 16">
            <a:extLst>
              <a:ext uri="{FF2B5EF4-FFF2-40B4-BE49-F238E27FC236}">
                <a16:creationId xmlns:a16="http://schemas.microsoft.com/office/drawing/2014/main" id="{5F30B87A-14CC-4CC9-AE87-80321E7CEBC0}"/>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4081883" y="1701397"/>
            <a:ext cx="901506" cy="901231"/>
          </a:xfrm>
          <a:prstGeom prst="rect">
            <a:avLst/>
          </a:prstGeom>
        </p:spPr>
      </p:pic>
      <p:pic>
        <p:nvPicPr>
          <p:cNvPr id="20" name="Picture 19">
            <a:extLst>
              <a:ext uri="{FF2B5EF4-FFF2-40B4-BE49-F238E27FC236}">
                <a16:creationId xmlns:a16="http://schemas.microsoft.com/office/drawing/2014/main" id="{BF8630D1-CBD7-47E1-9828-C72A348ECEBE}"/>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2850420" y="1704511"/>
            <a:ext cx="901504" cy="901230"/>
          </a:xfrm>
          <a:prstGeom prst="rect">
            <a:avLst/>
          </a:prstGeom>
        </p:spPr>
      </p:pic>
      <p:pic>
        <p:nvPicPr>
          <p:cNvPr id="22" name="Picture 21">
            <a:extLst>
              <a:ext uri="{FF2B5EF4-FFF2-40B4-BE49-F238E27FC236}">
                <a16:creationId xmlns:a16="http://schemas.microsoft.com/office/drawing/2014/main" id="{6C405914-9954-4AB8-A8C5-4F82A811D543}"/>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6524182" y="1713917"/>
            <a:ext cx="901506" cy="901231"/>
          </a:xfrm>
          <a:prstGeom prst="rect">
            <a:avLst/>
          </a:prstGeom>
        </p:spPr>
      </p:pic>
      <p:pic>
        <p:nvPicPr>
          <p:cNvPr id="24" name="Picture 23">
            <a:extLst>
              <a:ext uri="{FF2B5EF4-FFF2-40B4-BE49-F238E27FC236}">
                <a16:creationId xmlns:a16="http://schemas.microsoft.com/office/drawing/2014/main" id="{4A3DDC0B-8F5E-495A-A527-D15525269080}"/>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5304888" y="1704511"/>
            <a:ext cx="901506" cy="901231"/>
          </a:xfrm>
          <a:prstGeom prst="rect">
            <a:avLst/>
          </a:prstGeom>
        </p:spPr>
      </p:pic>
      <p:pic>
        <p:nvPicPr>
          <p:cNvPr id="26" name="Picture 25">
            <a:extLst>
              <a:ext uri="{FF2B5EF4-FFF2-40B4-BE49-F238E27FC236}">
                <a16:creationId xmlns:a16="http://schemas.microsoft.com/office/drawing/2014/main" id="{E511EF1F-7CCB-4691-8F4E-2EDDC5DBFA8E}"/>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1651406" y="1704865"/>
            <a:ext cx="901506" cy="901231"/>
          </a:xfrm>
          <a:prstGeom prst="rect">
            <a:avLst/>
          </a:prstGeom>
        </p:spPr>
      </p:pic>
      <p:grpSp>
        <p:nvGrpSpPr>
          <p:cNvPr id="6" name="Group 5">
            <a:extLst>
              <a:ext uri="{FF2B5EF4-FFF2-40B4-BE49-F238E27FC236}">
                <a16:creationId xmlns:a16="http://schemas.microsoft.com/office/drawing/2014/main" id="{2A100D7A-F6F8-480D-A0CE-55CD8CA99ECE}"/>
              </a:ext>
            </a:extLst>
          </p:cNvPr>
          <p:cNvGrpSpPr/>
          <p:nvPr/>
        </p:nvGrpSpPr>
        <p:grpSpPr>
          <a:xfrm>
            <a:off x="4350058" y="3382394"/>
            <a:ext cx="3893830" cy="1040120"/>
            <a:chOff x="4350058" y="3329126"/>
            <a:chExt cx="3893830" cy="1040120"/>
          </a:xfrm>
        </p:grpSpPr>
        <p:sp>
          <p:nvSpPr>
            <p:cNvPr id="4" name="Rectangle 3">
              <a:extLst>
                <a:ext uri="{FF2B5EF4-FFF2-40B4-BE49-F238E27FC236}">
                  <a16:creationId xmlns:a16="http://schemas.microsoft.com/office/drawing/2014/main" id="{2CE4FFC0-D990-4B65-A81C-73C4CFFEF709}"/>
                </a:ext>
              </a:extLst>
            </p:cNvPr>
            <p:cNvSpPr/>
            <p:nvPr/>
          </p:nvSpPr>
          <p:spPr>
            <a:xfrm>
              <a:off x="4350058" y="3329126"/>
              <a:ext cx="3893830" cy="1040120"/>
            </a:xfrm>
            <a:prstGeom prst="rect">
              <a:avLst/>
            </a:prstGeom>
            <a:solidFill>
              <a:srgbClr val="4DB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extLst>
                <a:ext uri="{FF2B5EF4-FFF2-40B4-BE49-F238E27FC236}">
                  <a16:creationId xmlns:a16="http://schemas.microsoft.com/office/drawing/2014/main" id="{DDFCA2F0-B9B9-4370-B453-CBE867CD1BBA}"/>
                </a:ext>
              </a:extLst>
            </p:cNvPr>
            <p:cNvPicPr>
              <a:picLocks noChangeAspect="1"/>
            </p:cNvPicPr>
            <p:nvPr/>
          </p:nvPicPr>
          <p:blipFill>
            <a:blip r:embed="rId15" cstate="screen">
              <a:extLst>
                <a:ext uri="{28A0092B-C50C-407E-A947-70E740481C1C}">
                  <a14:useLocalDpi xmlns:a14="http://schemas.microsoft.com/office/drawing/2010/main"/>
                </a:ext>
              </a:extLst>
            </a:blip>
            <a:srcRect/>
            <a:stretch/>
          </p:blipFill>
          <p:spPr>
            <a:xfrm>
              <a:off x="4545165" y="3501584"/>
              <a:ext cx="686798" cy="686588"/>
            </a:xfrm>
            <a:prstGeom prst="rect">
              <a:avLst/>
            </a:prstGeom>
          </p:spPr>
        </p:pic>
        <p:pic>
          <p:nvPicPr>
            <p:cNvPr id="28" name="Picture 27">
              <a:extLst>
                <a:ext uri="{FF2B5EF4-FFF2-40B4-BE49-F238E27FC236}">
                  <a16:creationId xmlns:a16="http://schemas.microsoft.com/office/drawing/2014/main" id="{5F773F58-55E2-4FF2-AD7A-02ECD8C879F2}"/>
                </a:ext>
              </a:extLst>
            </p:cNvPr>
            <p:cNvPicPr>
              <a:picLocks noChangeAspect="1"/>
            </p:cNvPicPr>
            <p:nvPr/>
          </p:nvPicPr>
          <p:blipFill>
            <a:blip r:embed="rId16" cstate="screen">
              <a:extLst>
                <a:ext uri="{28A0092B-C50C-407E-A947-70E740481C1C}">
                  <a14:useLocalDpi xmlns:a14="http://schemas.microsoft.com/office/drawing/2010/main"/>
                </a:ext>
              </a:extLst>
            </a:blip>
            <a:srcRect/>
            <a:stretch/>
          </p:blipFill>
          <p:spPr>
            <a:xfrm>
              <a:off x="5715248" y="3501584"/>
              <a:ext cx="686798" cy="686588"/>
            </a:xfrm>
            <a:prstGeom prst="rect">
              <a:avLst/>
            </a:prstGeom>
          </p:spPr>
        </p:pic>
        <p:sp>
          <p:nvSpPr>
            <p:cNvPr id="29" name="TextBox 28">
              <a:extLst>
                <a:ext uri="{FF2B5EF4-FFF2-40B4-BE49-F238E27FC236}">
                  <a16:creationId xmlns:a16="http://schemas.microsoft.com/office/drawing/2014/main" id="{AC7D5F5E-3D9B-4D2C-ABB3-F4E88EF3F029}"/>
                </a:ext>
              </a:extLst>
            </p:cNvPr>
            <p:cNvSpPr txBox="1"/>
            <p:nvPr/>
          </p:nvSpPr>
          <p:spPr>
            <a:xfrm>
              <a:off x="5066761" y="3489602"/>
              <a:ext cx="770467" cy="710552"/>
            </a:xfrm>
            <a:prstGeom prst="rect">
              <a:avLst/>
            </a:prstGeom>
            <a:noFill/>
          </p:spPr>
          <p:txBody>
            <a:bodyPr wrap="square" lIns="108000" tIns="108000" rIns="108000" bIns="108000" rtlCol="0" anchor="ctr" anchorCtr="0">
              <a:spAutoFit/>
            </a:bodyPr>
            <a:lstStyle/>
            <a:p>
              <a:pPr algn="ctr"/>
              <a:r>
                <a:rPr lang="en-GB" sz="3200" b="1" dirty="0">
                  <a:solidFill>
                    <a:schemeClr val="bg1"/>
                  </a:solidFill>
                </a:rPr>
                <a:t>+</a:t>
              </a:r>
            </a:p>
          </p:txBody>
        </p:sp>
        <p:sp>
          <p:nvSpPr>
            <p:cNvPr id="32" name="TextBox 31">
              <a:extLst>
                <a:ext uri="{FF2B5EF4-FFF2-40B4-BE49-F238E27FC236}">
                  <a16:creationId xmlns:a16="http://schemas.microsoft.com/office/drawing/2014/main" id="{566ADC09-2D10-4A8F-BC62-A9A9C8DC3CA5}"/>
                </a:ext>
              </a:extLst>
            </p:cNvPr>
            <p:cNvSpPr txBox="1"/>
            <p:nvPr/>
          </p:nvSpPr>
          <p:spPr>
            <a:xfrm>
              <a:off x="6270090" y="3489602"/>
              <a:ext cx="770467" cy="710552"/>
            </a:xfrm>
            <a:prstGeom prst="rect">
              <a:avLst/>
            </a:prstGeom>
            <a:noFill/>
          </p:spPr>
          <p:txBody>
            <a:bodyPr wrap="square" lIns="108000" tIns="108000" rIns="108000" bIns="108000" rtlCol="0" anchor="ctr" anchorCtr="0">
              <a:spAutoFit/>
            </a:bodyPr>
            <a:lstStyle/>
            <a:p>
              <a:pPr algn="ctr"/>
              <a:r>
                <a:rPr lang="en-GB" sz="3200" b="1" dirty="0">
                  <a:solidFill>
                    <a:schemeClr val="bg1"/>
                  </a:solidFill>
                </a:rPr>
                <a:t>=</a:t>
              </a:r>
            </a:p>
          </p:txBody>
        </p:sp>
        <p:sp>
          <p:nvSpPr>
            <p:cNvPr id="5" name="Rectangle 4">
              <a:extLst>
                <a:ext uri="{FF2B5EF4-FFF2-40B4-BE49-F238E27FC236}">
                  <a16:creationId xmlns:a16="http://schemas.microsoft.com/office/drawing/2014/main" id="{16640356-A55E-4B97-8D8F-F4D51090657D}"/>
                </a:ext>
              </a:extLst>
            </p:cNvPr>
            <p:cNvSpPr/>
            <p:nvPr/>
          </p:nvSpPr>
          <p:spPr>
            <a:xfrm>
              <a:off x="6921667" y="3559944"/>
              <a:ext cx="1139255" cy="583839"/>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aphicFrame>
        <p:nvGraphicFramePr>
          <p:cNvPr id="59" name="Table 15">
            <a:extLst>
              <a:ext uri="{FF2B5EF4-FFF2-40B4-BE49-F238E27FC236}">
                <a16:creationId xmlns:a16="http://schemas.microsoft.com/office/drawing/2014/main" id="{0EE6284B-996E-4467-81B3-485F4036F80E}"/>
              </a:ext>
            </a:extLst>
          </p:cNvPr>
          <p:cNvGraphicFramePr>
            <a:graphicFrameLocks noGrp="1"/>
          </p:cNvGraphicFramePr>
          <p:nvPr/>
        </p:nvGraphicFramePr>
        <p:xfrm>
          <a:off x="885070" y="3114122"/>
          <a:ext cx="2824540" cy="2921330"/>
        </p:xfrm>
        <a:graphic>
          <a:graphicData uri="http://schemas.openxmlformats.org/drawingml/2006/table">
            <a:tbl>
              <a:tblPr>
                <a:tableStyleId>{5C22544A-7EE6-4342-B048-85BDC9FD1C3A}</a:tableStyleId>
              </a:tblPr>
              <a:tblGrid>
                <a:gridCol w="706135">
                  <a:extLst>
                    <a:ext uri="{9D8B030D-6E8A-4147-A177-3AD203B41FA5}">
                      <a16:colId xmlns:a16="http://schemas.microsoft.com/office/drawing/2014/main" val="20000"/>
                    </a:ext>
                  </a:extLst>
                </a:gridCol>
                <a:gridCol w="706135">
                  <a:extLst>
                    <a:ext uri="{9D8B030D-6E8A-4147-A177-3AD203B41FA5}">
                      <a16:colId xmlns:a16="http://schemas.microsoft.com/office/drawing/2014/main" val="20002"/>
                    </a:ext>
                  </a:extLst>
                </a:gridCol>
                <a:gridCol w="706135">
                  <a:extLst>
                    <a:ext uri="{9D8B030D-6E8A-4147-A177-3AD203B41FA5}">
                      <a16:colId xmlns:a16="http://schemas.microsoft.com/office/drawing/2014/main" val="20003"/>
                    </a:ext>
                  </a:extLst>
                </a:gridCol>
                <a:gridCol w="706135">
                  <a:extLst>
                    <a:ext uri="{9D8B030D-6E8A-4147-A177-3AD203B41FA5}">
                      <a16:colId xmlns:a16="http://schemas.microsoft.com/office/drawing/2014/main" val="20004"/>
                    </a:ext>
                  </a:extLst>
                </a:gridCol>
              </a:tblGrid>
              <a:tr h="577344">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2900"/>
                        <a:t>H</a:t>
                      </a:r>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2900" dirty="0"/>
                        <a:t>T</a:t>
                      </a:r>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2900" dirty="0"/>
                        <a:t>O</a:t>
                      </a:r>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577344">
                <a:tc>
                  <a:txBody>
                    <a:bodyPr/>
                    <a:lstStyle/>
                    <a:p>
                      <a:pPr algn="ctr"/>
                      <a:endParaRPr lang="en-GB" sz="290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290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577344">
                <a:tc>
                  <a:txBody>
                    <a:bodyPr/>
                    <a:lstStyle/>
                    <a:p>
                      <a:pPr algn="ctr"/>
                      <a:r>
                        <a:rPr lang="en-GB" sz="2900"/>
                        <a:t>+</a:t>
                      </a:r>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577344">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577344">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2900" dirty="0"/>
                    </a:p>
                  </a:txBody>
                  <a:tcPr marL="142366" marR="142366" marT="71153" marB="71153"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60" name="TextBox 59">
            <a:extLst>
              <a:ext uri="{FF2B5EF4-FFF2-40B4-BE49-F238E27FC236}">
                <a16:creationId xmlns:a16="http://schemas.microsoft.com/office/drawing/2014/main" id="{D4308286-5665-4852-82EF-0EEC77654395}"/>
              </a:ext>
            </a:extLst>
          </p:cNvPr>
          <p:cNvSpPr txBox="1"/>
          <p:nvPr/>
        </p:nvSpPr>
        <p:spPr>
          <a:xfrm>
            <a:off x="1601882" y="3749846"/>
            <a:ext cx="694147" cy="492443"/>
          </a:xfrm>
          <a:prstGeom prst="rect">
            <a:avLst/>
          </a:prstGeom>
          <a:noFill/>
        </p:spPr>
        <p:txBody>
          <a:bodyPr wrap="square" lIns="0" tIns="0" rIns="0" bIns="0" rtlCol="0" anchor="ctr" anchorCtr="0">
            <a:spAutoFit/>
          </a:bodyPr>
          <a:lstStyle/>
          <a:p>
            <a:pPr algn="ctr"/>
            <a:r>
              <a:rPr lang="en-GB" sz="3200" dirty="0">
                <a:solidFill>
                  <a:srgbClr val="32B3A2"/>
                </a:solidFill>
              </a:rPr>
              <a:t>2</a:t>
            </a:r>
          </a:p>
        </p:txBody>
      </p:sp>
      <p:sp>
        <p:nvSpPr>
          <p:cNvPr id="61" name="TextBox 60">
            <a:extLst>
              <a:ext uri="{FF2B5EF4-FFF2-40B4-BE49-F238E27FC236}">
                <a16:creationId xmlns:a16="http://schemas.microsoft.com/office/drawing/2014/main" id="{7F852023-7188-40FE-B4EE-2CF03D698A03}"/>
              </a:ext>
            </a:extLst>
          </p:cNvPr>
          <p:cNvSpPr txBox="1"/>
          <p:nvPr/>
        </p:nvSpPr>
        <p:spPr>
          <a:xfrm>
            <a:off x="2319095" y="3749846"/>
            <a:ext cx="694147" cy="492443"/>
          </a:xfrm>
          <a:prstGeom prst="rect">
            <a:avLst/>
          </a:prstGeom>
          <a:noFill/>
        </p:spPr>
        <p:txBody>
          <a:bodyPr wrap="square" lIns="0" tIns="0" rIns="0" bIns="0" rtlCol="0" anchor="ctr" anchorCtr="0">
            <a:spAutoFit/>
          </a:bodyPr>
          <a:lstStyle/>
          <a:p>
            <a:pPr algn="ctr"/>
            <a:r>
              <a:rPr lang="en-GB" sz="3200" dirty="0">
                <a:solidFill>
                  <a:srgbClr val="FFC000"/>
                </a:solidFill>
              </a:rPr>
              <a:t>6</a:t>
            </a:r>
          </a:p>
        </p:txBody>
      </p:sp>
      <p:sp>
        <p:nvSpPr>
          <p:cNvPr id="62" name="TextBox 61">
            <a:extLst>
              <a:ext uri="{FF2B5EF4-FFF2-40B4-BE49-F238E27FC236}">
                <a16:creationId xmlns:a16="http://schemas.microsoft.com/office/drawing/2014/main" id="{6BB6875D-CA8B-4C17-B49F-633F7873C6FE}"/>
              </a:ext>
            </a:extLst>
          </p:cNvPr>
          <p:cNvSpPr txBox="1"/>
          <p:nvPr/>
        </p:nvSpPr>
        <p:spPr>
          <a:xfrm>
            <a:off x="3011627" y="3749846"/>
            <a:ext cx="694147" cy="492443"/>
          </a:xfrm>
          <a:prstGeom prst="rect">
            <a:avLst/>
          </a:prstGeom>
          <a:noFill/>
        </p:spPr>
        <p:txBody>
          <a:bodyPr wrap="square" lIns="0" tIns="0" rIns="0" bIns="0" rtlCol="0" anchor="ctr" anchorCtr="0">
            <a:spAutoFit/>
          </a:bodyPr>
          <a:lstStyle/>
          <a:p>
            <a:pPr algn="ctr"/>
            <a:r>
              <a:rPr lang="en-GB" sz="3200" dirty="0">
                <a:solidFill>
                  <a:srgbClr val="E61F67"/>
                </a:solidFill>
              </a:rPr>
              <a:t>9</a:t>
            </a:r>
          </a:p>
        </p:txBody>
      </p:sp>
      <p:sp>
        <p:nvSpPr>
          <p:cNvPr id="64" name="TextBox 63">
            <a:extLst>
              <a:ext uri="{FF2B5EF4-FFF2-40B4-BE49-F238E27FC236}">
                <a16:creationId xmlns:a16="http://schemas.microsoft.com/office/drawing/2014/main" id="{17A7F4BC-0101-44B9-87CA-CB26D17B16D3}"/>
              </a:ext>
            </a:extLst>
          </p:cNvPr>
          <p:cNvSpPr txBox="1"/>
          <p:nvPr/>
        </p:nvSpPr>
        <p:spPr>
          <a:xfrm>
            <a:off x="1602105" y="4325711"/>
            <a:ext cx="694147" cy="492443"/>
          </a:xfrm>
          <a:prstGeom prst="rect">
            <a:avLst/>
          </a:prstGeom>
          <a:noFill/>
        </p:spPr>
        <p:txBody>
          <a:bodyPr wrap="square" lIns="0" tIns="0" rIns="0" bIns="0" rtlCol="0" anchor="ctr" anchorCtr="0">
            <a:spAutoFit/>
          </a:bodyPr>
          <a:lstStyle/>
          <a:p>
            <a:pPr algn="ctr"/>
            <a:r>
              <a:rPr lang="en-GB" sz="3200" dirty="0">
                <a:solidFill>
                  <a:srgbClr val="32B3A2"/>
                </a:solidFill>
              </a:rPr>
              <a:t>4</a:t>
            </a:r>
          </a:p>
        </p:txBody>
      </p:sp>
      <p:sp>
        <p:nvSpPr>
          <p:cNvPr id="65" name="TextBox 64">
            <a:extLst>
              <a:ext uri="{FF2B5EF4-FFF2-40B4-BE49-F238E27FC236}">
                <a16:creationId xmlns:a16="http://schemas.microsoft.com/office/drawing/2014/main" id="{BBE1F59E-E2E9-4A96-97BB-D8B14AF258DA}"/>
              </a:ext>
            </a:extLst>
          </p:cNvPr>
          <p:cNvSpPr txBox="1"/>
          <p:nvPr/>
        </p:nvSpPr>
        <p:spPr>
          <a:xfrm>
            <a:off x="2319318" y="4325711"/>
            <a:ext cx="694147" cy="492443"/>
          </a:xfrm>
          <a:prstGeom prst="rect">
            <a:avLst/>
          </a:prstGeom>
          <a:noFill/>
        </p:spPr>
        <p:txBody>
          <a:bodyPr wrap="square" lIns="0" tIns="0" rIns="0" bIns="0" rtlCol="0" anchor="ctr" anchorCtr="0">
            <a:spAutoFit/>
          </a:bodyPr>
          <a:lstStyle/>
          <a:p>
            <a:pPr algn="ctr"/>
            <a:r>
              <a:rPr lang="en-GB" sz="3200" dirty="0">
                <a:solidFill>
                  <a:srgbClr val="FFC000"/>
                </a:solidFill>
              </a:rPr>
              <a:t>8</a:t>
            </a:r>
          </a:p>
        </p:txBody>
      </p:sp>
      <p:sp>
        <p:nvSpPr>
          <p:cNvPr id="66" name="TextBox 65">
            <a:extLst>
              <a:ext uri="{FF2B5EF4-FFF2-40B4-BE49-F238E27FC236}">
                <a16:creationId xmlns:a16="http://schemas.microsoft.com/office/drawing/2014/main" id="{A07242DA-FD78-4D3B-B1E6-BDA97D081342}"/>
              </a:ext>
            </a:extLst>
          </p:cNvPr>
          <p:cNvSpPr txBox="1"/>
          <p:nvPr/>
        </p:nvSpPr>
        <p:spPr>
          <a:xfrm>
            <a:off x="3011850" y="4325711"/>
            <a:ext cx="694147" cy="492443"/>
          </a:xfrm>
          <a:prstGeom prst="rect">
            <a:avLst/>
          </a:prstGeom>
          <a:noFill/>
        </p:spPr>
        <p:txBody>
          <a:bodyPr wrap="square" lIns="0" tIns="0" rIns="0" bIns="0" rtlCol="0" anchor="ctr" anchorCtr="0">
            <a:spAutoFit/>
          </a:bodyPr>
          <a:lstStyle/>
          <a:p>
            <a:pPr algn="ctr"/>
            <a:r>
              <a:rPr lang="en-GB" sz="3200" dirty="0">
                <a:solidFill>
                  <a:srgbClr val="E61F67"/>
                </a:solidFill>
              </a:rPr>
              <a:t>6</a:t>
            </a:r>
          </a:p>
        </p:txBody>
      </p:sp>
      <p:sp>
        <p:nvSpPr>
          <p:cNvPr id="68" name="TextBox 67">
            <a:extLst>
              <a:ext uri="{FF2B5EF4-FFF2-40B4-BE49-F238E27FC236}">
                <a16:creationId xmlns:a16="http://schemas.microsoft.com/office/drawing/2014/main" id="{CC02F3F7-5DED-4A6B-8DFA-1A8F1E0F1647}"/>
              </a:ext>
            </a:extLst>
          </p:cNvPr>
          <p:cNvSpPr txBox="1"/>
          <p:nvPr/>
        </p:nvSpPr>
        <p:spPr>
          <a:xfrm>
            <a:off x="1596572" y="4910454"/>
            <a:ext cx="694147" cy="492443"/>
          </a:xfrm>
          <a:prstGeom prst="rect">
            <a:avLst/>
          </a:prstGeom>
          <a:noFill/>
        </p:spPr>
        <p:txBody>
          <a:bodyPr wrap="square" lIns="0" tIns="0" rIns="0" bIns="0" rtlCol="0" anchor="ctr" anchorCtr="0">
            <a:spAutoFit/>
          </a:bodyPr>
          <a:lstStyle/>
          <a:p>
            <a:pPr algn="ctr"/>
            <a:r>
              <a:rPr lang="en-GB" sz="3200" dirty="0">
                <a:solidFill>
                  <a:srgbClr val="32B3A2"/>
                </a:solidFill>
              </a:rPr>
              <a:t>7</a:t>
            </a:r>
          </a:p>
        </p:txBody>
      </p:sp>
      <p:sp>
        <p:nvSpPr>
          <p:cNvPr id="69" name="TextBox 68">
            <a:extLst>
              <a:ext uri="{FF2B5EF4-FFF2-40B4-BE49-F238E27FC236}">
                <a16:creationId xmlns:a16="http://schemas.microsoft.com/office/drawing/2014/main" id="{A171282A-8F4D-4E31-9D07-DF59E9F23706}"/>
              </a:ext>
            </a:extLst>
          </p:cNvPr>
          <p:cNvSpPr txBox="1"/>
          <p:nvPr/>
        </p:nvSpPr>
        <p:spPr>
          <a:xfrm>
            <a:off x="2313785" y="4910454"/>
            <a:ext cx="694147" cy="492443"/>
          </a:xfrm>
          <a:prstGeom prst="rect">
            <a:avLst/>
          </a:prstGeom>
          <a:noFill/>
        </p:spPr>
        <p:txBody>
          <a:bodyPr wrap="square" lIns="0" tIns="0" rIns="0" bIns="0" rtlCol="0" anchor="ctr" anchorCtr="0">
            <a:spAutoFit/>
          </a:bodyPr>
          <a:lstStyle/>
          <a:p>
            <a:pPr algn="ctr"/>
            <a:r>
              <a:rPr lang="en-GB" sz="3200" dirty="0">
                <a:solidFill>
                  <a:srgbClr val="FFC000"/>
                </a:solidFill>
              </a:rPr>
              <a:t>5</a:t>
            </a:r>
          </a:p>
        </p:txBody>
      </p:sp>
      <p:sp>
        <p:nvSpPr>
          <p:cNvPr id="70" name="TextBox 69">
            <a:extLst>
              <a:ext uri="{FF2B5EF4-FFF2-40B4-BE49-F238E27FC236}">
                <a16:creationId xmlns:a16="http://schemas.microsoft.com/office/drawing/2014/main" id="{712C8D8F-B4C9-4564-A058-D1B27F1DD6B5}"/>
              </a:ext>
            </a:extLst>
          </p:cNvPr>
          <p:cNvSpPr txBox="1"/>
          <p:nvPr/>
        </p:nvSpPr>
        <p:spPr>
          <a:xfrm>
            <a:off x="3006317" y="4910454"/>
            <a:ext cx="694147" cy="492443"/>
          </a:xfrm>
          <a:prstGeom prst="rect">
            <a:avLst/>
          </a:prstGeom>
          <a:noFill/>
        </p:spPr>
        <p:txBody>
          <a:bodyPr wrap="square" lIns="0" tIns="0" rIns="0" bIns="0" rtlCol="0" anchor="ctr" anchorCtr="0">
            <a:spAutoFit/>
          </a:bodyPr>
          <a:lstStyle/>
          <a:p>
            <a:pPr algn="ctr"/>
            <a:r>
              <a:rPr lang="en-GB" sz="3200" dirty="0">
                <a:solidFill>
                  <a:srgbClr val="E61F67"/>
                </a:solidFill>
              </a:rPr>
              <a:t>5</a:t>
            </a:r>
          </a:p>
        </p:txBody>
      </p:sp>
      <p:sp>
        <p:nvSpPr>
          <p:cNvPr id="72" name="TextBox 71">
            <a:extLst>
              <a:ext uri="{FF2B5EF4-FFF2-40B4-BE49-F238E27FC236}">
                <a16:creationId xmlns:a16="http://schemas.microsoft.com/office/drawing/2014/main" id="{EE360661-F5F4-4694-A268-AA84BAD060B8}"/>
              </a:ext>
            </a:extLst>
          </p:cNvPr>
          <p:cNvSpPr txBox="1"/>
          <p:nvPr/>
        </p:nvSpPr>
        <p:spPr>
          <a:xfrm>
            <a:off x="1592718" y="5495982"/>
            <a:ext cx="694147" cy="492443"/>
          </a:xfrm>
          <a:prstGeom prst="rect">
            <a:avLst/>
          </a:prstGeom>
          <a:noFill/>
        </p:spPr>
        <p:txBody>
          <a:bodyPr wrap="square" lIns="0" tIns="0" rIns="0" bIns="0" rtlCol="0" anchor="ctr" anchorCtr="0">
            <a:spAutoFit/>
          </a:bodyPr>
          <a:lstStyle/>
          <a:p>
            <a:pPr algn="ctr"/>
            <a:r>
              <a:rPr lang="en-GB" sz="3200" dirty="0">
                <a:solidFill>
                  <a:srgbClr val="32B3A2"/>
                </a:solidFill>
              </a:rPr>
              <a:t>1</a:t>
            </a:r>
          </a:p>
        </p:txBody>
      </p:sp>
      <p:sp>
        <p:nvSpPr>
          <p:cNvPr id="73" name="TextBox 72">
            <a:extLst>
              <a:ext uri="{FF2B5EF4-FFF2-40B4-BE49-F238E27FC236}">
                <a16:creationId xmlns:a16="http://schemas.microsoft.com/office/drawing/2014/main" id="{2A9EC19B-A19C-42AD-8F61-93BCBD7839E9}"/>
              </a:ext>
            </a:extLst>
          </p:cNvPr>
          <p:cNvSpPr txBox="1"/>
          <p:nvPr/>
        </p:nvSpPr>
        <p:spPr>
          <a:xfrm>
            <a:off x="2309931" y="5495982"/>
            <a:ext cx="694147" cy="492443"/>
          </a:xfrm>
          <a:prstGeom prst="rect">
            <a:avLst/>
          </a:prstGeom>
          <a:noFill/>
        </p:spPr>
        <p:txBody>
          <a:bodyPr wrap="square" lIns="0" tIns="0" rIns="0" bIns="0" rtlCol="0" anchor="ctr" anchorCtr="0">
            <a:spAutoFit/>
          </a:bodyPr>
          <a:lstStyle/>
          <a:p>
            <a:pPr algn="ctr"/>
            <a:r>
              <a:rPr lang="en-GB" sz="3200" dirty="0">
                <a:solidFill>
                  <a:srgbClr val="FFC000"/>
                </a:solidFill>
              </a:rPr>
              <a:t>1</a:t>
            </a:r>
          </a:p>
        </p:txBody>
      </p:sp>
      <p:sp>
        <p:nvSpPr>
          <p:cNvPr id="10" name="TextBox 9">
            <a:extLst>
              <a:ext uri="{FF2B5EF4-FFF2-40B4-BE49-F238E27FC236}">
                <a16:creationId xmlns:a16="http://schemas.microsoft.com/office/drawing/2014/main" id="{1FCBD187-4C84-446D-ACE4-1D7D63E3BF25}"/>
              </a:ext>
            </a:extLst>
          </p:cNvPr>
          <p:cNvSpPr txBox="1"/>
          <p:nvPr/>
        </p:nvSpPr>
        <p:spPr>
          <a:xfrm>
            <a:off x="6948301" y="3643310"/>
            <a:ext cx="1085987" cy="523220"/>
          </a:xfrm>
          <a:prstGeom prst="rect">
            <a:avLst/>
          </a:prstGeom>
          <a:noFill/>
        </p:spPr>
        <p:txBody>
          <a:bodyPr wrap="square" rtlCol="0">
            <a:spAutoFit/>
          </a:bodyPr>
          <a:lstStyle/>
          <a:p>
            <a:pPr algn="ctr"/>
            <a:r>
              <a:rPr lang="en-GB" sz="2800" b="1" dirty="0">
                <a:solidFill>
                  <a:schemeClr val="bg1"/>
                </a:solidFill>
              </a:rPr>
              <a:t>755</a:t>
            </a:r>
          </a:p>
        </p:txBody>
      </p:sp>
    </p:spTree>
    <p:extLst>
      <p:ext uri="{BB962C8B-B14F-4D97-AF65-F5344CB8AC3E}">
        <p14:creationId xmlns:p14="http://schemas.microsoft.com/office/powerpoint/2010/main" val="499896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wipe(right)">
                                      <p:cBhvr>
                                        <p:cTn id="7" dur="500"/>
                                        <p:tgtEl>
                                          <p:spTgt spid="43"/>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0"/>
                                        </p:tgtEl>
                                        <p:attrNameLst>
                                          <p:attrName>style.visibility</p:attrName>
                                        </p:attrNameLst>
                                      </p:cBhvr>
                                      <p:to>
                                        <p:strVal val="visible"/>
                                      </p:to>
                                    </p:set>
                                    <p:animEffect transition="in" filter="fade">
                                      <p:cBhvr>
                                        <p:cTn id="15" dur="400"/>
                                        <p:tgtEl>
                                          <p:spTgt spid="60"/>
                                        </p:tgtEl>
                                      </p:cBhvr>
                                    </p:animEffect>
                                  </p:childTnLst>
                                </p:cTn>
                              </p:par>
                            </p:childTnLst>
                          </p:cTn>
                        </p:par>
                        <p:par>
                          <p:cTn id="16" fill="hold">
                            <p:stCondLst>
                              <p:cond delay="400"/>
                            </p:stCondLst>
                            <p:childTnLst>
                              <p:par>
                                <p:cTn id="17" presetID="10" presetClass="entr" presetSubtype="0" fill="hold" grpId="0" nodeType="after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fade">
                                      <p:cBhvr>
                                        <p:cTn id="19" dur="400"/>
                                        <p:tgtEl>
                                          <p:spTgt spid="61"/>
                                        </p:tgtEl>
                                      </p:cBhvr>
                                    </p:animEffect>
                                  </p:childTnLst>
                                </p:cTn>
                              </p:par>
                            </p:childTnLst>
                          </p:cTn>
                        </p:par>
                        <p:par>
                          <p:cTn id="20" fill="hold">
                            <p:stCondLst>
                              <p:cond delay="800"/>
                            </p:stCondLst>
                            <p:childTnLst>
                              <p:par>
                                <p:cTn id="21" presetID="10" presetClass="entr" presetSubtype="0" fill="hold" grpId="0" nodeType="afterEffect">
                                  <p:stCondLst>
                                    <p:cond delay="0"/>
                                  </p:stCondLst>
                                  <p:childTnLst>
                                    <p:set>
                                      <p:cBhvr>
                                        <p:cTn id="22" dur="1" fill="hold">
                                          <p:stCondLst>
                                            <p:cond delay="0"/>
                                          </p:stCondLst>
                                        </p:cTn>
                                        <p:tgtEl>
                                          <p:spTgt spid="62"/>
                                        </p:tgtEl>
                                        <p:attrNameLst>
                                          <p:attrName>style.visibility</p:attrName>
                                        </p:attrNameLst>
                                      </p:cBhvr>
                                      <p:to>
                                        <p:strVal val="visible"/>
                                      </p:to>
                                    </p:set>
                                    <p:animEffect transition="in" filter="fade">
                                      <p:cBhvr>
                                        <p:cTn id="23" dur="400"/>
                                        <p:tgtEl>
                                          <p:spTgt spid="62"/>
                                        </p:tgtEl>
                                      </p:cBhvr>
                                    </p:animEffect>
                                  </p:childTnLst>
                                </p:cTn>
                              </p:par>
                            </p:childTnLst>
                          </p:cTn>
                        </p:par>
                        <p:par>
                          <p:cTn id="24" fill="hold">
                            <p:stCondLst>
                              <p:cond delay="1200"/>
                            </p:stCondLst>
                            <p:childTnLst>
                              <p:par>
                                <p:cTn id="25" presetID="10" presetClass="entr" presetSubtype="0" fill="hold" grpId="0" nodeType="afterEffect">
                                  <p:stCondLst>
                                    <p:cond delay="0"/>
                                  </p:stCondLst>
                                  <p:childTnLst>
                                    <p:set>
                                      <p:cBhvr>
                                        <p:cTn id="26" dur="1" fill="hold">
                                          <p:stCondLst>
                                            <p:cond delay="0"/>
                                          </p:stCondLst>
                                        </p:cTn>
                                        <p:tgtEl>
                                          <p:spTgt spid="64"/>
                                        </p:tgtEl>
                                        <p:attrNameLst>
                                          <p:attrName>style.visibility</p:attrName>
                                        </p:attrNameLst>
                                      </p:cBhvr>
                                      <p:to>
                                        <p:strVal val="visible"/>
                                      </p:to>
                                    </p:set>
                                    <p:animEffect transition="in" filter="fade">
                                      <p:cBhvr>
                                        <p:cTn id="27" dur="400"/>
                                        <p:tgtEl>
                                          <p:spTgt spid="64"/>
                                        </p:tgtEl>
                                      </p:cBhvr>
                                    </p:animEffect>
                                  </p:childTnLst>
                                </p:cTn>
                              </p:par>
                            </p:childTnLst>
                          </p:cTn>
                        </p:par>
                        <p:par>
                          <p:cTn id="28" fill="hold">
                            <p:stCondLst>
                              <p:cond delay="1600"/>
                            </p:stCondLst>
                            <p:childTnLst>
                              <p:par>
                                <p:cTn id="29" presetID="10" presetClass="entr" presetSubtype="0" fill="hold" grpId="0" nodeType="afterEffect">
                                  <p:stCondLst>
                                    <p:cond delay="0"/>
                                  </p:stCondLst>
                                  <p:childTnLst>
                                    <p:set>
                                      <p:cBhvr>
                                        <p:cTn id="30" dur="1" fill="hold">
                                          <p:stCondLst>
                                            <p:cond delay="0"/>
                                          </p:stCondLst>
                                        </p:cTn>
                                        <p:tgtEl>
                                          <p:spTgt spid="65"/>
                                        </p:tgtEl>
                                        <p:attrNameLst>
                                          <p:attrName>style.visibility</p:attrName>
                                        </p:attrNameLst>
                                      </p:cBhvr>
                                      <p:to>
                                        <p:strVal val="visible"/>
                                      </p:to>
                                    </p:set>
                                    <p:animEffect transition="in" filter="fade">
                                      <p:cBhvr>
                                        <p:cTn id="31" dur="400"/>
                                        <p:tgtEl>
                                          <p:spTgt spid="65"/>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66"/>
                                        </p:tgtEl>
                                        <p:attrNameLst>
                                          <p:attrName>style.visibility</p:attrName>
                                        </p:attrNameLst>
                                      </p:cBhvr>
                                      <p:to>
                                        <p:strVal val="visible"/>
                                      </p:to>
                                    </p:set>
                                    <p:animEffect transition="in" filter="fade">
                                      <p:cBhvr>
                                        <p:cTn id="35" dur="400"/>
                                        <p:tgtEl>
                                          <p:spTgt spid="66"/>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73"/>
                                        </p:tgtEl>
                                        <p:attrNameLst>
                                          <p:attrName>style.visibility</p:attrName>
                                        </p:attrNameLst>
                                      </p:cBhvr>
                                      <p:to>
                                        <p:strVal val="visible"/>
                                      </p:to>
                                    </p:set>
                                    <p:animEffect transition="in" filter="fade">
                                      <p:cBhvr>
                                        <p:cTn id="40" dur="400"/>
                                        <p:tgtEl>
                                          <p:spTgt spid="73"/>
                                        </p:tgtEl>
                                      </p:cBhvr>
                                    </p:animEffect>
                                  </p:childTnLst>
                                </p:cTn>
                              </p:par>
                            </p:childTnLst>
                          </p:cTn>
                        </p:par>
                        <p:par>
                          <p:cTn id="41" fill="hold">
                            <p:stCondLst>
                              <p:cond delay="400"/>
                            </p:stCondLst>
                            <p:childTnLst>
                              <p:par>
                                <p:cTn id="42" presetID="10" presetClass="entr" presetSubtype="0" fill="hold" grpId="0" nodeType="afterEffect">
                                  <p:stCondLst>
                                    <p:cond delay="0"/>
                                  </p:stCondLst>
                                  <p:childTnLst>
                                    <p:set>
                                      <p:cBhvr>
                                        <p:cTn id="43" dur="1" fill="hold">
                                          <p:stCondLst>
                                            <p:cond delay="0"/>
                                          </p:stCondLst>
                                        </p:cTn>
                                        <p:tgtEl>
                                          <p:spTgt spid="70"/>
                                        </p:tgtEl>
                                        <p:attrNameLst>
                                          <p:attrName>style.visibility</p:attrName>
                                        </p:attrNameLst>
                                      </p:cBhvr>
                                      <p:to>
                                        <p:strVal val="visible"/>
                                      </p:to>
                                    </p:set>
                                    <p:animEffect transition="in" filter="fade">
                                      <p:cBhvr>
                                        <p:cTn id="44" dur="400"/>
                                        <p:tgtEl>
                                          <p:spTgt spid="70"/>
                                        </p:tgtEl>
                                      </p:cBhvr>
                                    </p:animEffect>
                                  </p:childTnLst>
                                </p:cTn>
                              </p:par>
                            </p:childTnLst>
                          </p:cTn>
                        </p:par>
                        <p:par>
                          <p:cTn id="45" fill="hold">
                            <p:stCondLst>
                              <p:cond delay="800"/>
                            </p:stCondLst>
                            <p:childTnLst>
                              <p:par>
                                <p:cTn id="46" presetID="10" presetClass="entr" presetSubtype="0" fill="hold" grpId="0" nodeType="afterEffect">
                                  <p:stCondLst>
                                    <p:cond delay="0"/>
                                  </p:stCondLst>
                                  <p:childTnLst>
                                    <p:set>
                                      <p:cBhvr>
                                        <p:cTn id="47" dur="1" fill="hold">
                                          <p:stCondLst>
                                            <p:cond delay="0"/>
                                          </p:stCondLst>
                                        </p:cTn>
                                        <p:tgtEl>
                                          <p:spTgt spid="72"/>
                                        </p:tgtEl>
                                        <p:attrNameLst>
                                          <p:attrName>style.visibility</p:attrName>
                                        </p:attrNameLst>
                                      </p:cBhvr>
                                      <p:to>
                                        <p:strVal val="visible"/>
                                      </p:to>
                                    </p:set>
                                    <p:animEffect transition="in" filter="fade">
                                      <p:cBhvr>
                                        <p:cTn id="48" dur="400"/>
                                        <p:tgtEl>
                                          <p:spTgt spid="72"/>
                                        </p:tgtEl>
                                      </p:cBhvr>
                                    </p:animEffect>
                                  </p:childTnLst>
                                </p:cTn>
                              </p:par>
                            </p:childTnLst>
                          </p:cTn>
                        </p:par>
                        <p:par>
                          <p:cTn id="49" fill="hold">
                            <p:stCondLst>
                              <p:cond delay="1200"/>
                            </p:stCondLst>
                            <p:childTnLst>
                              <p:par>
                                <p:cTn id="50" presetID="10" presetClass="entr" presetSubtype="0" fill="hold" grpId="0" nodeType="afterEffect">
                                  <p:stCondLst>
                                    <p:cond delay="0"/>
                                  </p:stCondLst>
                                  <p:childTnLst>
                                    <p:set>
                                      <p:cBhvr>
                                        <p:cTn id="51" dur="1" fill="hold">
                                          <p:stCondLst>
                                            <p:cond delay="0"/>
                                          </p:stCondLst>
                                        </p:cTn>
                                        <p:tgtEl>
                                          <p:spTgt spid="69"/>
                                        </p:tgtEl>
                                        <p:attrNameLst>
                                          <p:attrName>style.visibility</p:attrName>
                                        </p:attrNameLst>
                                      </p:cBhvr>
                                      <p:to>
                                        <p:strVal val="visible"/>
                                      </p:to>
                                    </p:set>
                                    <p:animEffect transition="in" filter="fade">
                                      <p:cBhvr>
                                        <p:cTn id="52" dur="400"/>
                                        <p:tgtEl>
                                          <p:spTgt spid="69"/>
                                        </p:tgtEl>
                                      </p:cBhvr>
                                    </p:animEffect>
                                  </p:childTnLst>
                                </p:cTn>
                              </p:par>
                            </p:childTnLst>
                          </p:cTn>
                        </p:par>
                        <p:par>
                          <p:cTn id="53" fill="hold">
                            <p:stCondLst>
                              <p:cond delay="1600"/>
                            </p:stCondLst>
                            <p:childTnLst>
                              <p:par>
                                <p:cTn id="54" presetID="10" presetClass="entr" presetSubtype="0" fill="hold" grpId="0" nodeType="afterEffect">
                                  <p:stCondLst>
                                    <p:cond delay="0"/>
                                  </p:stCondLst>
                                  <p:childTnLst>
                                    <p:set>
                                      <p:cBhvr>
                                        <p:cTn id="55" dur="1" fill="hold">
                                          <p:stCondLst>
                                            <p:cond delay="0"/>
                                          </p:stCondLst>
                                        </p:cTn>
                                        <p:tgtEl>
                                          <p:spTgt spid="68"/>
                                        </p:tgtEl>
                                        <p:attrNameLst>
                                          <p:attrName>style.visibility</p:attrName>
                                        </p:attrNameLst>
                                      </p:cBhvr>
                                      <p:to>
                                        <p:strVal val="visible"/>
                                      </p:to>
                                    </p:set>
                                    <p:animEffect transition="in" filter="fade">
                                      <p:cBhvr>
                                        <p:cTn id="56" dur="400"/>
                                        <p:tgtEl>
                                          <p:spTgt spid="68"/>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60" grpId="0"/>
      <p:bldP spid="61" grpId="0"/>
      <p:bldP spid="62" grpId="0"/>
      <p:bldP spid="64" grpId="0"/>
      <p:bldP spid="65" grpId="0"/>
      <p:bldP spid="66" grpId="0"/>
      <p:bldP spid="68" grpId="0"/>
      <p:bldP spid="69" grpId="0"/>
      <p:bldP spid="70" grpId="0"/>
      <p:bldP spid="72" grpId="0"/>
      <p:bldP spid="73"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7" descr="A picture containing outdoor, water, small, large&#10;&#10;Description automatically generated">
            <a:extLst>
              <a:ext uri="{FF2B5EF4-FFF2-40B4-BE49-F238E27FC236}">
                <a16:creationId xmlns:a16="http://schemas.microsoft.com/office/drawing/2014/main" id="{BF8D7589-B3A2-4DE7-811C-BC3831AFC33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b="15639"/>
          <a:stretch>
            <a:fillRect/>
          </a:stretch>
        </p:blipFill>
        <p:spPr bwMode="auto">
          <a:xfrm>
            <a:off x="755650" y="1539875"/>
            <a:ext cx="7632700"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TextBox 34">
            <a:extLst>
              <a:ext uri="{FF2B5EF4-FFF2-40B4-BE49-F238E27FC236}">
                <a16:creationId xmlns:a16="http://schemas.microsoft.com/office/drawing/2014/main" id="{969B9A9C-DE78-43BD-A2A7-B1AE2B0FCEE8}"/>
              </a:ext>
            </a:extLst>
          </p:cNvPr>
          <p:cNvSpPr txBox="1"/>
          <p:nvPr/>
        </p:nvSpPr>
        <p:spPr>
          <a:xfrm>
            <a:off x="3325009" y="1843910"/>
            <a:ext cx="5063341" cy="772107"/>
          </a:xfrm>
          <a:prstGeom prst="rect">
            <a:avLst/>
          </a:prstGeom>
          <a:solidFill>
            <a:srgbClr val="AFDEF8"/>
          </a:solidFill>
          <a:ln w="19050">
            <a:solidFill>
              <a:schemeClr val="bg1"/>
            </a:solidFill>
          </a:ln>
        </p:spPr>
        <p:txBody>
          <a:bodyPr wrap="square" lIns="108000" tIns="108000" rIns="108000" bIns="108000" rtlCol="0">
            <a:spAutoFit/>
          </a:bodyPr>
          <a:lstStyle/>
          <a:p>
            <a:r>
              <a:rPr lang="en-GB" dirty="0"/>
              <a:t>Use your understanding of column addition to work out the missing digits in each calculation.</a:t>
            </a:r>
          </a:p>
        </p:txBody>
      </p:sp>
      <p:sp>
        <p:nvSpPr>
          <p:cNvPr id="41" name="Freeform: Shape 40">
            <a:extLst>
              <a:ext uri="{FF2B5EF4-FFF2-40B4-BE49-F238E27FC236}">
                <a16:creationId xmlns:a16="http://schemas.microsoft.com/office/drawing/2014/main" id="{D250E3CC-6DAA-4870-98B4-318C0552ED65}"/>
              </a:ext>
            </a:extLst>
          </p:cNvPr>
          <p:cNvSpPr/>
          <p:nvPr/>
        </p:nvSpPr>
        <p:spPr>
          <a:xfrm>
            <a:off x="7934728" y="2952192"/>
            <a:ext cx="453622" cy="428625"/>
          </a:xfrm>
          <a:custGeom>
            <a:avLst/>
            <a:gdLst>
              <a:gd name="connsiteX0" fmla="*/ 10886 w 403276"/>
              <a:gd name="connsiteY0" fmla="*/ 315686 h 326572"/>
              <a:gd name="connsiteX1" fmla="*/ 70758 w 403276"/>
              <a:gd name="connsiteY1" fmla="*/ 326572 h 326572"/>
              <a:gd name="connsiteX2" fmla="*/ 250372 w 403276"/>
              <a:gd name="connsiteY2" fmla="*/ 321129 h 326572"/>
              <a:gd name="connsiteX3" fmla="*/ 299358 w 403276"/>
              <a:gd name="connsiteY3" fmla="*/ 304800 h 326572"/>
              <a:gd name="connsiteX4" fmla="*/ 348343 w 403276"/>
              <a:gd name="connsiteY4" fmla="*/ 283029 h 326572"/>
              <a:gd name="connsiteX5" fmla="*/ 381000 w 403276"/>
              <a:gd name="connsiteY5" fmla="*/ 250372 h 326572"/>
              <a:gd name="connsiteX6" fmla="*/ 397329 w 403276"/>
              <a:gd name="connsiteY6" fmla="*/ 234043 h 326572"/>
              <a:gd name="connsiteX7" fmla="*/ 402772 w 403276"/>
              <a:gd name="connsiteY7" fmla="*/ 217714 h 326572"/>
              <a:gd name="connsiteX8" fmla="*/ 386443 w 403276"/>
              <a:gd name="connsiteY8" fmla="*/ 114300 h 326572"/>
              <a:gd name="connsiteX9" fmla="*/ 364672 w 403276"/>
              <a:gd name="connsiteY9" fmla="*/ 81643 h 326572"/>
              <a:gd name="connsiteX10" fmla="*/ 348343 w 403276"/>
              <a:gd name="connsiteY10" fmla="*/ 70757 h 326572"/>
              <a:gd name="connsiteX11" fmla="*/ 321129 w 403276"/>
              <a:gd name="connsiteY11" fmla="*/ 43543 h 326572"/>
              <a:gd name="connsiteX12" fmla="*/ 293915 w 403276"/>
              <a:gd name="connsiteY12" fmla="*/ 10886 h 326572"/>
              <a:gd name="connsiteX13" fmla="*/ 261258 w 403276"/>
              <a:gd name="connsiteY13" fmla="*/ 0 h 326572"/>
              <a:gd name="connsiteX14" fmla="*/ 223158 w 403276"/>
              <a:gd name="connsiteY14" fmla="*/ 5443 h 326572"/>
              <a:gd name="connsiteX15" fmla="*/ 201386 w 403276"/>
              <a:gd name="connsiteY15" fmla="*/ 27214 h 326572"/>
              <a:gd name="connsiteX16" fmla="*/ 168729 w 403276"/>
              <a:gd name="connsiteY16" fmla="*/ 43543 h 326572"/>
              <a:gd name="connsiteX17" fmla="*/ 152400 w 403276"/>
              <a:gd name="connsiteY17" fmla="*/ 65314 h 326572"/>
              <a:gd name="connsiteX18" fmla="*/ 97972 w 403276"/>
              <a:gd name="connsiteY18" fmla="*/ 108857 h 326572"/>
              <a:gd name="connsiteX19" fmla="*/ 87086 w 403276"/>
              <a:gd name="connsiteY19" fmla="*/ 125186 h 326572"/>
              <a:gd name="connsiteX20" fmla="*/ 70758 w 403276"/>
              <a:gd name="connsiteY20" fmla="*/ 130629 h 326572"/>
              <a:gd name="connsiteX21" fmla="*/ 38100 w 403276"/>
              <a:gd name="connsiteY21" fmla="*/ 152400 h 326572"/>
              <a:gd name="connsiteX22" fmla="*/ 10886 w 403276"/>
              <a:gd name="connsiteY22" fmla="*/ 185057 h 326572"/>
              <a:gd name="connsiteX23" fmla="*/ 5443 w 403276"/>
              <a:gd name="connsiteY23" fmla="*/ 212272 h 326572"/>
              <a:gd name="connsiteX24" fmla="*/ 0 w 403276"/>
              <a:gd name="connsiteY24" fmla="*/ 228600 h 326572"/>
              <a:gd name="connsiteX25" fmla="*/ 21772 w 403276"/>
              <a:gd name="connsiteY25" fmla="*/ 272143 h 326572"/>
              <a:gd name="connsiteX26" fmla="*/ 38100 w 403276"/>
              <a:gd name="connsiteY26" fmla="*/ 272143 h 326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03276" h="326572">
                <a:moveTo>
                  <a:pt x="10886" y="315686"/>
                </a:moveTo>
                <a:cubicBezTo>
                  <a:pt x="19736" y="317456"/>
                  <a:pt x="63793" y="326572"/>
                  <a:pt x="70758" y="326572"/>
                </a:cubicBezTo>
                <a:cubicBezTo>
                  <a:pt x="130657" y="326572"/>
                  <a:pt x="190501" y="322943"/>
                  <a:pt x="250372" y="321129"/>
                </a:cubicBezTo>
                <a:cubicBezTo>
                  <a:pt x="323910" y="308872"/>
                  <a:pt x="253439" y="325209"/>
                  <a:pt x="299358" y="304800"/>
                </a:cubicBezTo>
                <a:cubicBezTo>
                  <a:pt x="325239" y="293297"/>
                  <a:pt x="329868" y="299451"/>
                  <a:pt x="348343" y="283029"/>
                </a:cubicBezTo>
                <a:cubicBezTo>
                  <a:pt x="359849" y="272801"/>
                  <a:pt x="370114" y="261258"/>
                  <a:pt x="381000" y="250372"/>
                </a:cubicBezTo>
                <a:lnTo>
                  <a:pt x="397329" y="234043"/>
                </a:lnTo>
                <a:cubicBezTo>
                  <a:pt x="399143" y="228600"/>
                  <a:pt x="402772" y="223451"/>
                  <a:pt x="402772" y="217714"/>
                </a:cubicBezTo>
                <a:cubicBezTo>
                  <a:pt x="402772" y="163810"/>
                  <a:pt x="407747" y="149807"/>
                  <a:pt x="386443" y="114300"/>
                </a:cubicBezTo>
                <a:cubicBezTo>
                  <a:pt x="379712" y="103081"/>
                  <a:pt x="375558" y="88900"/>
                  <a:pt x="364672" y="81643"/>
                </a:cubicBezTo>
                <a:lnTo>
                  <a:pt x="348343" y="70757"/>
                </a:lnTo>
                <a:cubicBezTo>
                  <a:pt x="319317" y="27217"/>
                  <a:pt x="357414" y="79828"/>
                  <a:pt x="321129" y="43543"/>
                </a:cubicBezTo>
                <a:cubicBezTo>
                  <a:pt x="306732" y="29146"/>
                  <a:pt x="313977" y="22031"/>
                  <a:pt x="293915" y="10886"/>
                </a:cubicBezTo>
                <a:cubicBezTo>
                  <a:pt x="283884" y="5313"/>
                  <a:pt x="261258" y="0"/>
                  <a:pt x="261258" y="0"/>
                </a:cubicBezTo>
                <a:cubicBezTo>
                  <a:pt x="248558" y="1814"/>
                  <a:pt x="234837" y="134"/>
                  <a:pt x="223158" y="5443"/>
                </a:cubicBezTo>
                <a:cubicBezTo>
                  <a:pt x="213815" y="9690"/>
                  <a:pt x="209738" y="21249"/>
                  <a:pt x="201386" y="27214"/>
                </a:cubicBezTo>
                <a:cubicBezTo>
                  <a:pt x="170398" y="49348"/>
                  <a:pt x="199471" y="12802"/>
                  <a:pt x="168729" y="43543"/>
                </a:cubicBezTo>
                <a:cubicBezTo>
                  <a:pt x="162314" y="49957"/>
                  <a:pt x="158304" y="58426"/>
                  <a:pt x="152400" y="65314"/>
                </a:cubicBezTo>
                <a:cubicBezTo>
                  <a:pt x="136923" y="83371"/>
                  <a:pt x="117524" y="95823"/>
                  <a:pt x="97972" y="108857"/>
                </a:cubicBezTo>
                <a:cubicBezTo>
                  <a:pt x="94343" y="114300"/>
                  <a:pt x="92194" y="121099"/>
                  <a:pt x="87086" y="125186"/>
                </a:cubicBezTo>
                <a:cubicBezTo>
                  <a:pt x="82606" y="128770"/>
                  <a:pt x="75773" y="127843"/>
                  <a:pt x="70758" y="130629"/>
                </a:cubicBezTo>
                <a:cubicBezTo>
                  <a:pt x="59321" y="136983"/>
                  <a:pt x="47351" y="143149"/>
                  <a:pt x="38100" y="152400"/>
                </a:cubicBezTo>
                <a:cubicBezTo>
                  <a:pt x="17147" y="173355"/>
                  <a:pt x="26042" y="162325"/>
                  <a:pt x="10886" y="185057"/>
                </a:cubicBezTo>
                <a:cubicBezTo>
                  <a:pt x="9072" y="194129"/>
                  <a:pt x="7687" y="203297"/>
                  <a:pt x="5443" y="212272"/>
                </a:cubicBezTo>
                <a:cubicBezTo>
                  <a:pt x="4052" y="217838"/>
                  <a:pt x="0" y="222863"/>
                  <a:pt x="0" y="228600"/>
                </a:cubicBezTo>
                <a:cubicBezTo>
                  <a:pt x="0" y="251191"/>
                  <a:pt x="125" y="264927"/>
                  <a:pt x="21772" y="272143"/>
                </a:cubicBezTo>
                <a:cubicBezTo>
                  <a:pt x="26935" y="273864"/>
                  <a:pt x="32657" y="272143"/>
                  <a:pt x="38100" y="272143"/>
                </a:cubicBezTo>
              </a:path>
            </a:pathLst>
          </a:custGeom>
          <a:solidFill>
            <a:schemeClr val="bg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2" name="Picture 41" descr="A close up of a logo&#10;&#10;Description automatically generated">
            <a:extLst>
              <a:ext uri="{FF2B5EF4-FFF2-40B4-BE49-F238E27FC236}">
                <a16:creationId xmlns:a16="http://schemas.microsoft.com/office/drawing/2014/main" id="{6695A1AB-0D98-48E0-9FBE-06B3DA5FD9F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82788" y="2528243"/>
            <a:ext cx="1285875" cy="832746"/>
          </a:xfrm>
          <a:prstGeom prst="rect">
            <a:avLst/>
          </a:prstGeom>
        </p:spPr>
      </p:pic>
      <p:sp>
        <p:nvSpPr>
          <p:cNvPr id="19" name="Rectangle 18">
            <a:extLst>
              <a:ext uri="{FF2B5EF4-FFF2-40B4-BE49-F238E27FC236}">
                <a16:creationId xmlns:a16="http://schemas.microsoft.com/office/drawing/2014/main" id="{A1F3E6F7-0AE8-4036-925B-04BC47432D50}"/>
              </a:ext>
            </a:extLst>
          </p:cNvPr>
          <p:cNvSpPr/>
          <p:nvPr/>
        </p:nvSpPr>
        <p:spPr>
          <a:xfrm>
            <a:off x="2928872" y="739304"/>
            <a:ext cx="3308598" cy="615553"/>
          </a:xfrm>
          <a:prstGeom prst="rect">
            <a:avLst/>
          </a:prstGeom>
        </p:spPr>
        <p:txBody>
          <a:bodyPr wrap="none" lIns="0" tIns="0" rIns="0" bIns="0">
            <a:spAutoFit/>
          </a:bodyPr>
          <a:lstStyle/>
          <a:p>
            <a:pPr algn="ctr" eaLnBrk="1" fontAlgn="auto" hangingPunct="1">
              <a:spcBef>
                <a:spcPts val="0"/>
              </a:spcBef>
              <a:spcAft>
                <a:spcPts val="0"/>
              </a:spcAft>
              <a:defRPr/>
            </a:pPr>
            <a:r>
              <a:rPr lang="en-GB" altLang="en-US" sz="4000" b="1" dirty="0">
                <a:latin typeface="+mn-lt"/>
              </a:rPr>
              <a:t>Missing Digits</a:t>
            </a:r>
            <a:endParaRPr lang="en-GB" sz="4000" b="1" dirty="0">
              <a:latin typeface="+mn-lt"/>
            </a:endParaRPr>
          </a:p>
        </p:txBody>
      </p:sp>
      <p:grpSp>
        <p:nvGrpSpPr>
          <p:cNvPr id="47" name="ICONS">
            <a:extLst>
              <a:ext uri="{FF2B5EF4-FFF2-40B4-BE49-F238E27FC236}">
                <a16:creationId xmlns:a16="http://schemas.microsoft.com/office/drawing/2014/main" id="{B4C0763F-80DB-4579-B8C6-15E03BA13806}"/>
              </a:ext>
            </a:extLst>
          </p:cNvPr>
          <p:cNvGrpSpPr>
            <a:grpSpLocks/>
          </p:cNvGrpSpPr>
          <p:nvPr/>
        </p:nvGrpSpPr>
        <p:grpSpPr bwMode="auto">
          <a:xfrm>
            <a:off x="7480300" y="620713"/>
            <a:ext cx="1238250" cy="865187"/>
            <a:chOff x="7480751" y="621486"/>
            <a:chExt cx="1238498" cy="864000"/>
          </a:xfrm>
        </p:grpSpPr>
        <p:pic>
          <p:nvPicPr>
            <p:cNvPr id="48" name="Assessment" hidden="1">
              <a:extLst>
                <a:ext uri="{FF2B5EF4-FFF2-40B4-BE49-F238E27FC236}">
                  <a16:creationId xmlns:a16="http://schemas.microsoft.com/office/drawing/2014/main" id="{D9E856E1-5171-40EE-83A3-36DBF47142A6}"/>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Mental and Oral Starter" hidden="1">
              <a:extLst>
                <a:ext uri="{FF2B5EF4-FFF2-40B4-BE49-F238E27FC236}">
                  <a16:creationId xmlns:a16="http://schemas.microsoft.com/office/drawing/2014/main" id="{BAE5A071-51E2-4BD9-8A8C-ACA3798B675F}"/>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Group Work" hidden="1">
              <a:extLst>
                <a:ext uri="{FF2B5EF4-FFF2-40B4-BE49-F238E27FC236}">
                  <a16:creationId xmlns:a16="http://schemas.microsoft.com/office/drawing/2014/main" id="{483A28B1-0183-4E30-AFD8-D7E245BCD5B4}"/>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Talking Partners" hidden="1">
              <a:extLst>
                <a:ext uri="{FF2B5EF4-FFF2-40B4-BE49-F238E27FC236}">
                  <a16:creationId xmlns:a16="http://schemas.microsoft.com/office/drawing/2014/main" id="{04FE3061-3549-4044-B6FE-465DBF049F89}"/>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airs" hidden="1">
              <a:extLst>
                <a:ext uri="{FF2B5EF4-FFF2-40B4-BE49-F238E27FC236}">
                  <a16:creationId xmlns:a16="http://schemas.microsoft.com/office/drawing/2014/main" id="{DBF75200-7EBE-4700-A461-BC24603DEC2C}"/>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Individual Work" hidden="1">
              <a:extLst>
                <a:ext uri="{FF2B5EF4-FFF2-40B4-BE49-F238E27FC236}">
                  <a16:creationId xmlns:a16="http://schemas.microsoft.com/office/drawing/2014/main" id="{E0172E61-3F91-4C6E-9817-533D987CB4D4}"/>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668000" y="621486"/>
              <a:ext cx="864000"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Whole Class">
              <a:extLst>
                <a:ext uri="{FF2B5EF4-FFF2-40B4-BE49-F238E27FC236}">
                  <a16:creationId xmlns:a16="http://schemas.microsoft.com/office/drawing/2014/main" id="{86D592F6-8C25-4EB1-A492-F6E06BC76CBC}"/>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7480751" y="621486"/>
              <a:ext cx="1238498" cy="8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82" name="Table 15">
            <a:extLst>
              <a:ext uri="{FF2B5EF4-FFF2-40B4-BE49-F238E27FC236}">
                <a16:creationId xmlns:a16="http://schemas.microsoft.com/office/drawing/2014/main" id="{2B12A135-1465-41EE-8E42-BF4E2563255D}"/>
              </a:ext>
            </a:extLst>
          </p:cNvPr>
          <p:cNvGraphicFramePr>
            <a:graphicFrameLocks noGrp="1"/>
          </p:cNvGraphicFramePr>
          <p:nvPr>
            <p:extLst>
              <p:ext uri="{D42A27DB-BD31-4B8C-83A1-F6EECF244321}">
                <p14:modId xmlns:p14="http://schemas.microsoft.com/office/powerpoint/2010/main" val="623871550"/>
              </p:ext>
            </p:extLst>
          </p:nvPr>
        </p:nvGraphicFramePr>
        <p:xfrm>
          <a:off x="894717" y="1835032"/>
          <a:ext cx="1851660" cy="1892300"/>
        </p:xfrm>
        <a:graphic>
          <a:graphicData uri="http://schemas.openxmlformats.org/drawingml/2006/table">
            <a:tbl>
              <a:tblPr>
                <a:tableStyleId>{5C22544A-7EE6-4342-B048-85BDC9FD1C3A}</a:tableStyleId>
              </a:tblPr>
              <a:tblGrid>
                <a:gridCol w="462915">
                  <a:extLst>
                    <a:ext uri="{9D8B030D-6E8A-4147-A177-3AD203B41FA5}">
                      <a16:colId xmlns:a16="http://schemas.microsoft.com/office/drawing/2014/main" val="20000"/>
                    </a:ext>
                  </a:extLst>
                </a:gridCol>
                <a:gridCol w="462915">
                  <a:extLst>
                    <a:ext uri="{9D8B030D-6E8A-4147-A177-3AD203B41FA5}">
                      <a16:colId xmlns:a16="http://schemas.microsoft.com/office/drawing/2014/main" val="20002"/>
                    </a:ext>
                  </a:extLst>
                </a:gridCol>
                <a:gridCol w="462915">
                  <a:extLst>
                    <a:ext uri="{9D8B030D-6E8A-4147-A177-3AD203B41FA5}">
                      <a16:colId xmlns:a16="http://schemas.microsoft.com/office/drawing/2014/main" val="20003"/>
                    </a:ext>
                  </a:extLst>
                </a:gridCol>
                <a:gridCol w="462915">
                  <a:extLst>
                    <a:ext uri="{9D8B030D-6E8A-4147-A177-3AD203B41FA5}">
                      <a16:colId xmlns:a16="http://schemas.microsoft.com/office/drawing/2014/main" val="20004"/>
                    </a:ext>
                  </a:extLst>
                </a:gridCol>
              </a:tblGrid>
              <a:tr h="378460">
                <a:tc>
                  <a:txBody>
                    <a:bodyPr/>
                    <a:lstStyle/>
                    <a:p>
                      <a:pPr algn="ctr"/>
                      <a:endParaRPr lang="en-GB" sz="1800" dirty="0"/>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a:t>H</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dirty="0"/>
                        <a:t>T</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a:t>O</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8460">
                <a:tc>
                  <a:txBody>
                    <a:bodyPr/>
                    <a:lstStyle/>
                    <a:p>
                      <a:pPr algn="ctr"/>
                      <a:endParaRPr lang="en-GB" sz="1800" dirty="0"/>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800" dirty="0">
                        <a:solidFill>
                          <a:schemeClr val="tx1"/>
                        </a:solidFill>
                      </a:endParaRP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dirty="0">
                          <a:solidFill>
                            <a:schemeClr val="tx1"/>
                          </a:solidFill>
                        </a:rPr>
                        <a:t>8</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a:solidFill>
                            <a:schemeClr val="tx1"/>
                          </a:solidFill>
                        </a:rPr>
                        <a:t>5</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8460">
                <a:tc>
                  <a:txBody>
                    <a:bodyPr/>
                    <a:lstStyle/>
                    <a:p>
                      <a:pPr algn="ctr"/>
                      <a:r>
                        <a:rPr lang="en-GB" sz="1800"/>
                        <a:t>+</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chemeClr val="tx1"/>
                          </a:solidFill>
                        </a:rPr>
                        <a:t>5</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b="0" dirty="0">
                        <a:solidFill>
                          <a:schemeClr val="tx1"/>
                        </a:solidFill>
                      </a:endParaRP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chemeClr val="tx1"/>
                          </a:solidFill>
                        </a:rPr>
                        <a:t>7</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8460">
                <a:tc>
                  <a:txBody>
                    <a:bodyPr/>
                    <a:lstStyle/>
                    <a:p>
                      <a:pPr algn="ctr"/>
                      <a:endParaRPr lang="en-GB" sz="1800"/>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chemeClr val="tx1"/>
                          </a:solidFill>
                        </a:rPr>
                        <a:t>8</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GB" sz="1800" b="0" dirty="0">
                          <a:solidFill>
                            <a:schemeClr val="tx1"/>
                          </a:solidFill>
                        </a:rPr>
                        <a:t>3</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tx1"/>
                          </a:solidFill>
                        </a:rPr>
                        <a:t>2</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8460">
                <a:tc>
                  <a:txBody>
                    <a:bodyPr/>
                    <a:lstStyle/>
                    <a:p>
                      <a:pPr algn="ctr"/>
                      <a:endParaRPr lang="en-GB" sz="1800" dirty="0"/>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dirty="0"/>
                        <a:t>1</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dirty="0"/>
                        <a:t>1</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800" dirty="0"/>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43" name="Freeform: Shape 42">
            <a:extLst>
              <a:ext uri="{FF2B5EF4-FFF2-40B4-BE49-F238E27FC236}">
                <a16:creationId xmlns:a16="http://schemas.microsoft.com/office/drawing/2014/main" id="{D3E18D0B-D395-45FC-8DAE-BD0D1F1F79BB}"/>
              </a:ext>
            </a:extLst>
          </p:cNvPr>
          <p:cNvSpPr/>
          <p:nvPr/>
        </p:nvSpPr>
        <p:spPr>
          <a:xfrm>
            <a:off x="6946344" y="2812485"/>
            <a:ext cx="246446" cy="741721"/>
          </a:xfrm>
          <a:custGeom>
            <a:avLst/>
            <a:gdLst>
              <a:gd name="connsiteX0" fmla="*/ 8321 w 246446"/>
              <a:gd name="connsiteY0" fmla="*/ 27346 h 741721"/>
              <a:gd name="connsiteX1" fmla="*/ 113096 w 246446"/>
              <a:gd name="connsiteY1" fmla="*/ 36871 h 741721"/>
              <a:gd name="connsiteX2" fmla="*/ 132146 w 246446"/>
              <a:gd name="connsiteY2" fmla="*/ 65446 h 741721"/>
              <a:gd name="connsiteX3" fmla="*/ 151196 w 246446"/>
              <a:gd name="connsiteY3" fmla="*/ 170221 h 741721"/>
              <a:gd name="connsiteX4" fmla="*/ 160721 w 246446"/>
              <a:gd name="connsiteY4" fmla="*/ 198796 h 741721"/>
              <a:gd name="connsiteX5" fmla="*/ 179771 w 246446"/>
              <a:gd name="connsiteY5" fmla="*/ 227371 h 741721"/>
              <a:gd name="connsiteX6" fmla="*/ 198821 w 246446"/>
              <a:gd name="connsiteY6" fmla="*/ 379771 h 741721"/>
              <a:gd name="connsiteX7" fmla="*/ 227396 w 246446"/>
              <a:gd name="connsiteY7" fmla="*/ 522646 h 741721"/>
              <a:gd name="connsiteX8" fmla="*/ 246446 w 246446"/>
              <a:gd name="connsiteY8" fmla="*/ 675046 h 741721"/>
              <a:gd name="connsiteX9" fmla="*/ 236921 w 246446"/>
              <a:gd name="connsiteY9" fmla="*/ 722671 h 741721"/>
              <a:gd name="connsiteX10" fmla="*/ 208346 w 246446"/>
              <a:gd name="connsiteY10" fmla="*/ 732196 h 741721"/>
              <a:gd name="connsiteX11" fmla="*/ 170246 w 246446"/>
              <a:gd name="connsiteY11" fmla="*/ 741721 h 741721"/>
              <a:gd name="connsiteX12" fmla="*/ 113096 w 246446"/>
              <a:gd name="connsiteY12" fmla="*/ 722671 h 741721"/>
              <a:gd name="connsiteX13" fmla="*/ 94046 w 246446"/>
              <a:gd name="connsiteY13" fmla="*/ 694096 h 741721"/>
              <a:gd name="connsiteX14" fmla="*/ 55946 w 246446"/>
              <a:gd name="connsiteY14" fmla="*/ 617896 h 741721"/>
              <a:gd name="connsiteX15" fmla="*/ 27371 w 246446"/>
              <a:gd name="connsiteY15" fmla="*/ 532171 h 741721"/>
              <a:gd name="connsiteX16" fmla="*/ 8321 w 246446"/>
              <a:gd name="connsiteY16" fmla="*/ 408346 h 741721"/>
              <a:gd name="connsiteX17" fmla="*/ 8321 w 246446"/>
              <a:gd name="connsiteY17" fmla="*/ 27346 h 74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46446" h="741721">
                <a:moveTo>
                  <a:pt x="8321" y="27346"/>
                </a:moveTo>
                <a:cubicBezTo>
                  <a:pt x="25783" y="-34566"/>
                  <a:pt x="79578" y="26558"/>
                  <a:pt x="113096" y="36871"/>
                </a:cubicBezTo>
                <a:cubicBezTo>
                  <a:pt x="124037" y="40238"/>
                  <a:pt x="129001" y="54439"/>
                  <a:pt x="132146" y="65446"/>
                </a:cubicBezTo>
                <a:cubicBezTo>
                  <a:pt x="141898" y="99578"/>
                  <a:pt x="143758" y="135511"/>
                  <a:pt x="151196" y="170221"/>
                </a:cubicBezTo>
                <a:cubicBezTo>
                  <a:pt x="153300" y="180038"/>
                  <a:pt x="156231" y="189816"/>
                  <a:pt x="160721" y="198796"/>
                </a:cubicBezTo>
                <a:cubicBezTo>
                  <a:pt x="165841" y="209035"/>
                  <a:pt x="173421" y="217846"/>
                  <a:pt x="179771" y="227371"/>
                </a:cubicBezTo>
                <a:cubicBezTo>
                  <a:pt x="186121" y="278171"/>
                  <a:pt x="188781" y="329570"/>
                  <a:pt x="198821" y="379771"/>
                </a:cubicBezTo>
                <a:cubicBezTo>
                  <a:pt x="208346" y="427396"/>
                  <a:pt x="222563" y="474319"/>
                  <a:pt x="227396" y="522646"/>
                </a:cubicBezTo>
                <a:cubicBezTo>
                  <a:pt x="238843" y="637113"/>
                  <a:pt x="231675" y="586422"/>
                  <a:pt x="246446" y="675046"/>
                </a:cubicBezTo>
                <a:cubicBezTo>
                  <a:pt x="243271" y="690921"/>
                  <a:pt x="245901" y="709201"/>
                  <a:pt x="236921" y="722671"/>
                </a:cubicBezTo>
                <a:cubicBezTo>
                  <a:pt x="231352" y="731025"/>
                  <a:pt x="218000" y="729438"/>
                  <a:pt x="208346" y="732196"/>
                </a:cubicBezTo>
                <a:cubicBezTo>
                  <a:pt x="195759" y="735792"/>
                  <a:pt x="182946" y="738546"/>
                  <a:pt x="170246" y="741721"/>
                </a:cubicBezTo>
                <a:cubicBezTo>
                  <a:pt x="151196" y="735371"/>
                  <a:pt x="130124" y="733314"/>
                  <a:pt x="113096" y="722671"/>
                </a:cubicBezTo>
                <a:cubicBezTo>
                  <a:pt x="103388" y="716604"/>
                  <a:pt x="99528" y="704146"/>
                  <a:pt x="94046" y="694096"/>
                </a:cubicBezTo>
                <a:cubicBezTo>
                  <a:pt x="80448" y="669165"/>
                  <a:pt x="64926" y="644837"/>
                  <a:pt x="55946" y="617896"/>
                </a:cubicBezTo>
                <a:lnTo>
                  <a:pt x="27371" y="532171"/>
                </a:lnTo>
                <a:cubicBezTo>
                  <a:pt x="21021" y="490896"/>
                  <a:pt x="9173" y="450098"/>
                  <a:pt x="8321" y="408346"/>
                </a:cubicBezTo>
                <a:cubicBezTo>
                  <a:pt x="5923" y="290853"/>
                  <a:pt x="-9141" y="89258"/>
                  <a:pt x="8321" y="27346"/>
                </a:cubicBezTo>
                <a:close/>
              </a:path>
            </a:pathLst>
          </a:custGeom>
          <a:solidFill>
            <a:schemeClr val="bg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4" name="Picture 43">
            <a:extLst>
              <a:ext uri="{FF2B5EF4-FFF2-40B4-BE49-F238E27FC236}">
                <a16:creationId xmlns:a16="http://schemas.microsoft.com/office/drawing/2014/main" id="{EF19F9CC-34B3-4B46-BC09-C2ECDB823D51}"/>
              </a:ext>
            </a:extLst>
          </p:cNvPr>
          <p:cNvPicPr>
            <a:picLocks noChangeAspect="1"/>
          </p:cNvPicPr>
          <p:nvPr/>
        </p:nvPicPr>
        <p:blipFill rotWithShape="1">
          <a:blip r:embed="rId11"/>
          <a:srcRect l="-2088" t="-3276" r="250" b="-1314"/>
          <a:stretch/>
        </p:blipFill>
        <p:spPr>
          <a:xfrm>
            <a:off x="2726917" y="2742578"/>
            <a:ext cx="4383286" cy="1664201"/>
          </a:xfrm>
          <a:prstGeom prst="rect">
            <a:avLst/>
          </a:prstGeom>
        </p:spPr>
      </p:pic>
      <p:graphicFrame>
        <p:nvGraphicFramePr>
          <p:cNvPr id="20" name="Table 15">
            <a:extLst>
              <a:ext uri="{FF2B5EF4-FFF2-40B4-BE49-F238E27FC236}">
                <a16:creationId xmlns:a16="http://schemas.microsoft.com/office/drawing/2014/main" id="{91611892-4A28-418C-9CB7-1B56F94D0D1C}"/>
              </a:ext>
            </a:extLst>
          </p:cNvPr>
          <p:cNvGraphicFramePr>
            <a:graphicFrameLocks noGrp="1"/>
          </p:cNvGraphicFramePr>
          <p:nvPr>
            <p:extLst>
              <p:ext uri="{D42A27DB-BD31-4B8C-83A1-F6EECF244321}">
                <p14:modId xmlns:p14="http://schemas.microsoft.com/office/powerpoint/2010/main" val="2163302317"/>
              </p:ext>
            </p:extLst>
          </p:nvPr>
        </p:nvGraphicFramePr>
        <p:xfrm>
          <a:off x="3414712" y="3923186"/>
          <a:ext cx="1851660" cy="1890715"/>
        </p:xfrm>
        <a:graphic>
          <a:graphicData uri="http://schemas.openxmlformats.org/drawingml/2006/table">
            <a:tbl>
              <a:tblPr>
                <a:tableStyleId>{5C22544A-7EE6-4342-B048-85BDC9FD1C3A}</a:tableStyleId>
              </a:tblPr>
              <a:tblGrid>
                <a:gridCol w="462915">
                  <a:extLst>
                    <a:ext uri="{9D8B030D-6E8A-4147-A177-3AD203B41FA5}">
                      <a16:colId xmlns:a16="http://schemas.microsoft.com/office/drawing/2014/main" val="20000"/>
                    </a:ext>
                  </a:extLst>
                </a:gridCol>
                <a:gridCol w="462915">
                  <a:extLst>
                    <a:ext uri="{9D8B030D-6E8A-4147-A177-3AD203B41FA5}">
                      <a16:colId xmlns:a16="http://schemas.microsoft.com/office/drawing/2014/main" val="20002"/>
                    </a:ext>
                  </a:extLst>
                </a:gridCol>
                <a:gridCol w="462915">
                  <a:extLst>
                    <a:ext uri="{9D8B030D-6E8A-4147-A177-3AD203B41FA5}">
                      <a16:colId xmlns:a16="http://schemas.microsoft.com/office/drawing/2014/main" val="20003"/>
                    </a:ext>
                  </a:extLst>
                </a:gridCol>
                <a:gridCol w="462915">
                  <a:extLst>
                    <a:ext uri="{9D8B030D-6E8A-4147-A177-3AD203B41FA5}">
                      <a16:colId xmlns:a16="http://schemas.microsoft.com/office/drawing/2014/main" val="20004"/>
                    </a:ext>
                  </a:extLst>
                </a:gridCol>
              </a:tblGrid>
              <a:tr h="378143">
                <a:tc>
                  <a:txBody>
                    <a:bodyPr/>
                    <a:lstStyle/>
                    <a:p>
                      <a:pPr algn="ctr"/>
                      <a:endParaRPr lang="en-GB" sz="1800"/>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a:t>H</a:t>
                      </a: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a:t>T</a:t>
                      </a: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a:t>O</a:t>
                      </a: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8143">
                <a:tc>
                  <a:txBody>
                    <a:bodyPr/>
                    <a:lstStyle/>
                    <a:p>
                      <a:pPr algn="ctr"/>
                      <a:endParaRPr lang="en-GB" sz="1800"/>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dirty="0">
                          <a:solidFill>
                            <a:schemeClr val="tx1"/>
                          </a:solidFill>
                        </a:rPr>
                        <a:t>2</a:t>
                      </a: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800" dirty="0">
                        <a:solidFill>
                          <a:schemeClr val="tx1"/>
                        </a:solidFill>
                      </a:endParaRP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dirty="0">
                          <a:solidFill>
                            <a:schemeClr val="tx1"/>
                          </a:solidFill>
                        </a:rPr>
                        <a:t>9</a:t>
                      </a: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8143">
                <a:tc>
                  <a:txBody>
                    <a:bodyPr/>
                    <a:lstStyle/>
                    <a:p>
                      <a:pPr algn="ctr"/>
                      <a:r>
                        <a:rPr lang="en-GB" sz="1800"/>
                        <a:t>+</a:t>
                      </a: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b="1" dirty="0">
                        <a:solidFill>
                          <a:srgbClr val="00B0F0"/>
                        </a:solidFill>
                      </a:endParaRP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GB" sz="1800" b="0" dirty="0">
                          <a:solidFill>
                            <a:schemeClr val="tx1"/>
                          </a:solidFill>
                        </a:rPr>
                        <a:t>6</a:t>
                      </a: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chemeClr val="tx1"/>
                          </a:solidFill>
                        </a:rPr>
                        <a:t>6</a:t>
                      </a: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8143">
                <a:tc>
                  <a:txBody>
                    <a:bodyPr/>
                    <a:lstStyle/>
                    <a:p>
                      <a:pPr algn="ctr"/>
                      <a:endParaRPr lang="en-GB" sz="1800"/>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chemeClr val="tx1"/>
                          </a:solidFill>
                        </a:rPr>
                        <a:t>4</a:t>
                      </a: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chemeClr val="tx1"/>
                          </a:solidFill>
                        </a:rPr>
                        <a:t>3</a:t>
                      </a: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chemeClr val="tx1"/>
                          </a:solidFill>
                        </a:rPr>
                        <a:t>5</a:t>
                      </a: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8143">
                <a:tc>
                  <a:txBody>
                    <a:bodyPr/>
                    <a:lstStyle/>
                    <a:p>
                      <a:pPr algn="ctr"/>
                      <a:endParaRPr lang="en-GB" sz="1800"/>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dirty="0"/>
                        <a:t>1</a:t>
                      </a: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dirty="0"/>
                        <a:t>1</a:t>
                      </a:r>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800" dirty="0"/>
                    </a:p>
                  </a:txBody>
                  <a:tcPr marL="93330" marR="93330" marT="46620" marB="4662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graphicFrame>
        <p:nvGraphicFramePr>
          <p:cNvPr id="17" name="Table 15">
            <a:extLst>
              <a:ext uri="{FF2B5EF4-FFF2-40B4-BE49-F238E27FC236}">
                <a16:creationId xmlns:a16="http://schemas.microsoft.com/office/drawing/2014/main" id="{C6CC6D2A-301A-4E0A-903D-00313FF0F8A4}"/>
              </a:ext>
            </a:extLst>
          </p:cNvPr>
          <p:cNvGraphicFramePr>
            <a:graphicFrameLocks noGrp="1"/>
          </p:cNvGraphicFramePr>
          <p:nvPr>
            <p:extLst>
              <p:ext uri="{D42A27DB-BD31-4B8C-83A1-F6EECF244321}">
                <p14:modId xmlns:p14="http://schemas.microsoft.com/office/powerpoint/2010/main" val="483851128"/>
              </p:ext>
            </p:extLst>
          </p:nvPr>
        </p:nvGraphicFramePr>
        <p:xfrm>
          <a:off x="894717" y="3921045"/>
          <a:ext cx="1851660" cy="1892300"/>
        </p:xfrm>
        <a:graphic>
          <a:graphicData uri="http://schemas.openxmlformats.org/drawingml/2006/table">
            <a:tbl>
              <a:tblPr>
                <a:tableStyleId>{5C22544A-7EE6-4342-B048-85BDC9FD1C3A}</a:tableStyleId>
              </a:tblPr>
              <a:tblGrid>
                <a:gridCol w="462915">
                  <a:extLst>
                    <a:ext uri="{9D8B030D-6E8A-4147-A177-3AD203B41FA5}">
                      <a16:colId xmlns:a16="http://schemas.microsoft.com/office/drawing/2014/main" val="20000"/>
                    </a:ext>
                  </a:extLst>
                </a:gridCol>
                <a:gridCol w="462915">
                  <a:extLst>
                    <a:ext uri="{9D8B030D-6E8A-4147-A177-3AD203B41FA5}">
                      <a16:colId xmlns:a16="http://schemas.microsoft.com/office/drawing/2014/main" val="20002"/>
                    </a:ext>
                  </a:extLst>
                </a:gridCol>
                <a:gridCol w="462915">
                  <a:extLst>
                    <a:ext uri="{9D8B030D-6E8A-4147-A177-3AD203B41FA5}">
                      <a16:colId xmlns:a16="http://schemas.microsoft.com/office/drawing/2014/main" val="20003"/>
                    </a:ext>
                  </a:extLst>
                </a:gridCol>
                <a:gridCol w="462915">
                  <a:extLst>
                    <a:ext uri="{9D8B030D-6E8A-4147-A177-3AD203B41FA5}">
                      <a16:colId xmlns:a16="http://schemas.microsoft.com/office/drawing/2014/main" val="20004"/>
                    </a:ext>
                  </a:extLst>
                </a:gridCol>
              </a:tblGrid>
              <a:tr h="378460">
                <a:tc>
                  <a:txBody>
                    <a:bodyPr/>
                    <a:lstStyle/>
                    <a:p>
                      <a:pPr algn="ctr"/>
                      <a:endParaRPr lang="en-GB" sz="1800" dirty="0"/>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a:t>H</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a:t>T</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a:t>O</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8460">
                <a:tc>
                  <a:txBody>
                    <a:bodyPr/>
                    <a:lstStyle/>
                    <a:p>
                      <a:pPr algn="ctr"/>
                      <a:endParaRPr lang="en-GB" sz="1800" dirty="0"/>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dirty="0">
                          <a:solidFill>
                            <a:schemeClr val="tx1"/>
                          </a:solidFill>
                        </a:rPr>
                        <a:t>3</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800" b="0" dirty="0">
                        <a:solidFill>
                          <a:schemeClr val="tx1"/>
                        </a:solidFill>
                      </a:endParaRP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dirty="0">
                          <a:solidFill>
                            <a:schemeClr val="tx1"/>
                          </a:solidFill>
                        </a:rPr>
                        <a:t>8</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8460">
                <a:tc>
                  <a:txBody>
                    <a:bodyPr/>
                    <a:lstStyle/>
                    <a:p>
                      <a:pPr algn="ctr"/>
                      <a:r>
                        <a:rPr lang="en-GB" sz="1800"/>
                        <a:t>+</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chemeClr val="tx1"/>
                          </a:solidFill>
                        </a:rPr>
                        <a:t>2</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GB" sz="1800" b="0" dirty="0">
                          <a:solidFill>
                            <a:schemeClr val="tx1"/>
                          </a:solidFill>
                        </a:rPr>
                        <a:t>6</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solidFill>
                          <a:schemeClr val="tx1"/>
                        </a:solidFill>
                      </a:endParaRP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8460">
                <a:tc>
                  <a:txBody>
                    <a:bodyPr/>
                    <a:lstStyle/>
                    <a:p>
                      <a:pPr algn="ctr"/>
                      <a:endParaRPr lang="en-GB" sz="1800"/>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chemeClr val="tx1"/>
                          </a:solidFill>
                        </a:rPr>
                        <a:t>6</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algn="ctr"/>
                      <a:r>
                        <a:rPr lang="en-GB" sz="1800" b="0" dirty="0">
                          <a:solidFill>
                            <a:schemeClr val="tx1"/>
                          </a:solidFill>
                        </a:rPr>
                        <a:t>2</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dirty="0">
                          <a:solidFill>
                            <a:schemeClr val="tx1"/>
                          </a:solidFill>
                        </a:rPr>
                        <a:t>3</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8460">
                <a:tc>
                  <a:txBody>
                    <a:bodyPr/>
                    <a:lstStyle/>
                    <a:p>
                      <a:pPr algn="ctr"/>
                      <a:endParaRPr lang="en-GB" sz="1800" dirty="0"/>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dirty="0"/>
                        <a:t>1</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r>
                        <a:rPr lang="en-GB" sz="1800" dirty="0"/>
                        <a:t>1</a:t>
                      </a:r>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1800" dirty="0"/>
                    </a:p>
                  </a:txBody>
                  <a:tcPr marL="93330" marR="93330" marT="46659" marB="46659"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pic>
        <p:nvPicPr>
          <p:cNvPr id="39" name="Picture 19">
            <a:extLst>
              <a:ext uri="{FF2B5EF4-FFF2-40B4-BE49-F238E27FC236}">
                <a16:creationId xmlns:a16="http://schemas.microsoft.com/office/drawing/2014/main" id="{36230D03-DCBB-4DBF-ABB6-7FDABA67B853}"/>
              </a:ext>
            </a:extLst>
          </p:cNvPr>
          <p:cNvPicPr>
            <a:picLocks noChangeAspect="1" noChangeArrowheads="1"/>
          </p:cNvPicPr>
          <p:nvPr/>
        </p:nvPicPr>
        <p:blipFill>
          <a:blip r:embed="rId12">
            <a:extLst>
              <a:ext uri="{28A0092B-C50C-407E-A947-70E740481C1C}">
                <a14:useLocalDpi xmlns:a14="http://schemas.microsoft.com/office/drawing/2010/main"/>
              </a:ext>
            </a:extLst>
          </a:blip>
          <a:srcRect r="11069"/>
          <a:stretch>
            <a:fillRect/>
          </a:stretch>
        </p:blipFill>
        <p:spPr bwMode="auto">
          <a:xfrm>
            <a:off x="5951052" y="5257177"/>
            <a:ext cx="1252537" cy="83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12" descr="A close up&#10;&#10;Description automatically generated">
            <a:extLst>
              <a:ext uri="{FF2B5EF4-FFF2-40B4-BE49-F238E27FC236}">
                <a16:creationId xmlns:a16="http://schemas.microsoft.com/office/drawing/2014/main" id="{71C62745-3B89-4057-AA46-B72F2FB3CFB4}"/>
              </a:ext>
            </a:extLst>
          </p:cNvPr>
          <p:cNvPicPr>
            <a:picLocks noChangeAspect="1" noChangeArrowheads="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5700608" y="3379787"/>
            <a:ext cx="3219450" cy="271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Smiley Face 7">
            <a:extLst>
              <a:ext uri="{FF2B5EF4-FFF2-40B4-BE49-F238E27FC236}">
                <a16:creationId xmlns:a16="http://schemas.microsoft.com/office/drawing/2014/main" id="{27FDCCEC-15FA-402B-BF8A-FBC01592E67C}"/>
              </a:ext>
            </a:extLst>
          </p:cNvPr>
          <p:cNvSpPr/>
          <p:nvPr/>
        </p:nvSpPr>
        <p:spPr>
          <a:xfrm>
            <a:off x="1422925" y="2254928"/>
            <a:ext cx="292963" cy="282193"/>
          </a:xfrm>
          <a:prstGeom prst="smileyFac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Smiley Face 82">
            <a:extLst>
              <a:ext uri="{FF2B5EF4-FFF2-40B4-BE49-F238E27FC236}">
                <a16:creationId xmlns:a16="http://schemas.microsoft.com/office/drawing/2014/main" id="{9D35859C-580C-44E2-B8D5-FD9E33CE1EB5}"/>
              </a:ext>
            </a:extLst>
          </p:cNvPr>
          <p:cNvSpPr/>
          <p:nvPr/>
        </p:nvSpPr>
        <p:spPr>
          <a:xfrm>
            <a:off x="1897695" y="2633773"/>
            <a:ext cx="292963" cy="282193"/>
          </a:xfrm>
          <a:prstGeom prst="smileyFac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Smiley Face 83">
            <a:extLst>
              <a:ext uri="{FF2B5EF4-FFF2-40B4-BE49-F238E27FC236}">
                <a16:creationId xmlns:a16="http://schemas.microsoft.com/office/drawing/2014/main" id="{1FC3E10F-CF09-4151-B242-A0DCF689FC12}"/>
              </a:ext>
            </a:extLst>
          </p:cNvPr>
          <p:cNvSpPr/>
          <p:nvPr/>
        </p:nvSpPr>
        <p:spPr>
          <a:xfrm>
            <a:off x="1908548" y="4345584"/>
            <a:ext cx="292963" cy="282193"/>
          </a:xfrm>
          <a:prstGeom prst="smileyFac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Smiley Face 84">
            <a:extLst>
              <a:ext uri="{FF2B5EF4-FFF2-40B4-BE49-F238E27FC236}">
                <a16:creationId xmlns:a16="http://schemas.microsoft.com/office/drawing/2014/main" id="{C203047E-6091-4E23-915A-DA652FB385B8}"/>
              </a:ext>
            </a:extLst>
          </p:cNvPr>
          <p:cNvSpPr/>
          <p:nvPr/>
        </p:nvSpPr>
        <p:spPr>
          <a:xfrm>
            <a:off x="4411993" y="4345584"/>
            <a:ext cx="292963" cy="282193"/>
          </a:xfrm>
          <a:prstGeom prst="smileyFac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Smiley Face 85">
            <a:extLst>
              <a:ext uri="{FF2B5EF4-FFF2-40B4-BE49-F238E27FC236}">
                <a16:creationId xmlns:a16="http://schemas.microsoft.com/office/drawing/2014/main" id="{E89E9AAD-7227-47DE-AD31-E64BE7496D05}"/>
              </a:ext>
            </a:extLst>
          </p:cNvPr>
          <p:cNvSpPr/>
          <p:nvPr/>
        </p:nvSpPr>
        <p:spPr>
          <a:xfrm>
            <a:off x="3957793" y="4714365"/>
            <a:ext cx="292963" cy="282193"/>
          </a:xfrm>
          <a:prstGeom prst="smileyFac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CD0EAE67-2004-4751-8194-3B3E816E3279}"/>
              </a:ext>
            </a:extLst>
          </p:cNvPr>
          <p:cNvSpPr txBox="1"/>
          <p:nvPr/>
        </p:nvSpPr>
        <p:spPr>
          <a:xfrm>
            <a:off x="1305801" y="2219288"/>
            <a:ext cx="538612" cy="369332"/>
          </a:xfrm>
          <a:prstGeom prst="rect">
            <a:avLst/>
          </a:prstGeom>
          <a:noFill/>
        </p:spPr>
        <p:txBody>
          <a:bodyPr wrap="square" rtlCol="0">
            <a:spAutoFit/>
          </a:bodyPr>
          <a:lstStyle/>
          <a:p>
            <a:pPr algn="ctr"/>
            <a:r>
              <a:rPr lang="en-GB" b="1" dirty="0"/>
              <a:t>2</a:t>
            </a:r>
          </a:p>
        </p:txBody>
      </p:sp>
      <p:sp>
        <p:nvSpPr>
          <p:cNvPr id="87" name="TextBox 86">
            <a:extLst>
              <a:ext uri="{FF2B5EF4-FFF2-40B4-BE49-F238E27FC236}">
                <a16:creationId xmlns:a16="http://schemas.microsoft.com/office/drawing/2014/main" id="{4417CF99-17CC-4D5D-8E2A-15C05E9C66C3}"/>
              </a:ext>
            </a:extLst>
          </p:cNvPr>
          <p:cNvSpPr txBox="1"/>
          <p:nvPr/>
        </p:nvSpPr>
        <p:spPr>
          <a:xfrm>
            <a:off x="1810737" y="2597498"/>
            <a:ext cx="466877" cy="369332"/>
          </a:xfrm>
          <a:prstGeom prst="rect">
            <a:avLst/>
          </a:prstGeom>
          <a:noFill/>
        </p:spPr>
        <p:txBody>
          <a:bodyPr wrap="square" rtlCol="0">
            <a:spAutoFit/>
          </a:bodyPr>
          <a:lstStyle/>
          <a:p>
            <a:pPr algn="ctr"/>
            <a:r>
              <a:rPr lang="en-GB" b="1" dirty="0"/>
              <a:t>4</a:t>
            </a:r>
          </a:p>
        </p:txBody>
      </p:sp>
      <p:sp>
        <p:nvSpPr>
          <p:cNvPr id="88" name="TextBox 87">
            <a:extLst>
              <a:ext uri="{FF2B5EF4-FFF2-40B4-BE49-F238E27FC236}">
                <a16:creationId xmlns:a16="http://schemas.microsoft.com/office/drawing/2014/main" id="{473C8CD4-DEF6-4681-868E-F53754E59830}"/>
              </a:ext>
            </a:extLst>
          </p:cNvPr>
          <p:cNvSpPr txBox="1"/>
          <p:nvPr/>
        </p:nvSpPr>
        <p:spPr>
          <a:xfrm>
            <a:off x="1812726" y="4302014"/>
            <a:ext cx="466877" cy="369332"/>
          </a:xfrm>
          <a:prstGeom prst="rect">
            <a:avLst/>
          </a:prstGeom>
          <a:noFill/>
        </p:spPr>
        <p:txBody>
          <a:bodyPr wrap="square" rtlCol="0">
            <a:spAutoFit/>
          </a:bodyPr>
          <a:lstStyle/>
          <a:p>
            <a:pPr algn="ctr"/>
            <a:r>
              <a:rPr lang="en-GB" b="1" dirty="0"/>
              <a:t>5</a:t>
            </a:r>
          </a:p>
        </p:txBody>
      </p:sp>
      <p:sp>
        <p:nvSpPr>
          <p:cNvPr id="90" name="TextBox 89">
            <a:extLst>
              <a:ext uri="{FF2B5EF4-FFF2-40B4-BE49-F238E27FC236}">
                <a16:creationId xmlns:a16="http://schemas.microsoft.com/office/drawing/2014/main" id="{A5ABDDB6-026E-42F1-A8D2-FDF822DB683E}"/>
              </a:ext>
            </a:extLst>
          </p:cNvPr>
          <p:cNvSpPr txBox="1"/>
          <p:nvPr/>
        </p:nvSpPr>
        <p:spPr>
          <a:xfrm>
            <a:off x="3857078" y="4679592"/>
            <a:ext cx="466877" cy="369332"/>
          </a:xfrm>
          <a:prstGeom prst="rect">
            <a:avLst/>
          </a:prstGeom>
          <a:noFill/>
        </p:spPr>
        <p:txBody>
          <a:bodyPr wrap="square" rtlCol="0">
            <a:spAutoFit/>
          </a:bodyPr>
          <a:lstStyle/>
          <a:p>
            <a:pPr algn="ctr"/>
            <a:r>
              <a:rPr lang="en-GB" b="1" dirty="0"/>
              <a:t>1</a:t>
            </a:r>
          </a:p>
        </p:txBody>
      </p:sp>
      <p:sp>
        <p:nvSpPr>
          <p:cNvPr id="91" name="TextBox 90">
            <a:extLst>
              <a:ext uri="{FF2B5EF4-FFF2-40B4-BE49-F238E27FC236}">
                <a16:creationId xmlns:a16="http://schemas.microsoft.com/office/drawing/2014/main" id="{0E93A1AF-E73B-4CD4-8283-53F650B0590F}"/>
              </a:ext>
            </a:extLst>
          </p:cNvPr>
          <p:cNvSpPr txBox="1"/>
          <p:nvPr/>
        </p:nvSpPr>
        <p:spPr>
          <a:xfrm>
            <a:off x="4328722" y="4310644"/>
            <a:ext cx="466877" cy="369332"/>
          </a:xfrm>
          <a:prstGeom prst="rect">
            <a:avLst/>
          </a:prstGeom>
          <a:noFill/>
        </p:spPr>
        <p:txBody>
          <a:bodyPr wrap="square" rtlCol="0">
            <a:spAutoFit/>
          </a:bodyPr>
          <a:lstStyle/>
          <a:p>
            <a:pPr algn="ctr"/>
            <a:r>
              <a:rPr lang="en-GB" b="1" dirty="0"/>
              <a:t>6</a:t>
            </a:r>
          </a:p>
        </p:txBody>
      </p:sp>
      <p:sp>
        <p:nvSpPr>
          <p:cNvPr id="92" name="Smiley Face 91">
            <a:extLst>
              <a:ext uri="{FF2B5EF4-FFF2-40B4-BE49-F238E27FC236}">
                <a16:creationId xmlns:a16="http://schemas.microsoft.com/office/drawing/2014/main" id="{EFEF3874-8545-4EED-8373-FDD8D6772253}"/>
              </a:ext>
            </a:extLst>
          </p:cNvPr>
          <p:cNvSpPr/>
          <p:nvPr/>
        </p:nvSpPr>
        <p:spPr>
          <a:xfrm>
            <a:off x="2357877" y="4717220"/>
            <a:ext cx="292963" cy="282193"/>
          </a:xfrm>
          <a:prstGeom prst="smileyFac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TextBox 88">
            <a:extLst>
              <a:ext uri="{FF2B5EF4-FFF2-40B4-BE49-F238E27FC236}">
                <a16:creationId xmlns:a16="http://schemas.microsoft.com/office/drawing/2014/main" id="{AEC50DAE-DC93-480E-8D9C-385AB8C306F7}"/>
              </a:ext>
            </a:extLst>
          </p:cNvPr>
          <p:cNvSpPr txBox="1"/>
          <p:nvPr/>
        </p:nvSpPr>
        <p:spPr>
          <a:xfrm>
            <a:off x="2262041" y="4679976"/>
            <a:ext cx="466877" cy="369332"/>
          </a:xfrm>
          <a:prstGeom prst="rect">
            <a:avLst/>
          </a:prstGeom>
          <a:noFill/>
        </p:spPr>
        <p:txBody>
          <a:bodyPr wrap="square" rtlCol="0">
            <a:spAutoFit/>
          </a:bodyPr>
          <a:lstStyle/>
          <a:p>
            <a:pPr algn="ctr"/>
            <a:r>
              <a:rPr lang="en-GB" b="1" dirty="0"/>
              <a:t>5</a:t>
            </a:r>
          </a:p>
        </p:txBody>
      </p:sp>
    </p:spTree>
    <p:extLst>
      <p:ext uri="{BB962C8B-B14F-4D97-AF65-F5344CB8AC3E}">
        <p14:creationId xmlns:p14="http://schemas.microsoft.com/office/powerpoint/2010/main" val="173004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right)">
                                      <p:cBhvr>
                                        <p:cTn id="7" dur="500"/>
                                        <p:tgtEl>
                                          <p:spTgt spid="3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8"/>
                                        </p:tgtEl>
                                      </p:cBhvr>
                                    </p:animEffect>
                                    <p:set>
                                      <p:cBhvr>
                                        <p:cTn id="12" dur="1" fill="hold">
                                          <p:stCondLst>
                                            <p:cond delay="499"/>
                                          </p:stCondLst>
                                        </p:cTn>
                                        <p:tgtEl>
                                          <p:spTgt spid="8"/>
                                        </p:tgtEl>
                                        <p:attrNameLst>
                                          <p:attrName>style.visibility</p:attrName>
                                        </p:attrNameLst>
                                      </p:cBhvr>
                                      <p:to>
                                        <p:strVal val="hidden"/>
                                      </p:to>
                                    </p:set>
                                  </p:childTnLst>
                                </p:cTn>
                              </p:par>
                              <p:par>
                                <p:cTn id="13" presetID="10"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xit" presetSubtype="0" fill="hold" grpId="0" nodeType="withEffect">
                                  <p:stCondLst>
                                    <p:cond delay="0"/>
                                  </p:stCondLst>
                                  <p:childTnLst>
                                    <p:animEffect transition="out" filter="fade">
                                      <p:cBhvr>
                                        <p:cTn id="17" dur="500"/>
                                        <p:tgtEl>
                                          <p:spTgt spid="83"/>
                                        </p:tgtEl>
                                      </p:cBhvr>
                                    </p:animEffect>
                                    <p:set>
                                      <p:cBhvr>
                                        <p:cTn id="18" dur="1" fill="hold">
                                          <p:stCondLst>
                                            <p:cond delay="499"/>
                                          </p:stCondLst>
                                        </p:cTn>
                                        <p:tgtEl>
                                          <p:spTgt spid="83"/>
                                        </p:tgtEl>
                                        <p:attrNameLst>
                                          <p:attrName>style.visibility</p:attrName>
                                        </p:attrNameLst>
                                      </p:cBhvr>
                                      <p:to>
                                        <p:strVal val="hidden"/>
                                      </p:to>
                                    </p:set>
                                  </p:childTnLst>
                                </p:cTn>
                              </p:par>
                              <p:par>
                                <p:cTn id="19" presetID="10" presetClass="entr" presetSubtype="0" fill="hold" grpId="0" nodeType="withEffect">
                                  <p:stCondLst>
                                    <p:cond delay="0"/>
                                  </p:stCondLst>
                                  <p:childTnLst>
                                    <p:set>
                                      <p:cBhvr>
                                        <p:cTn id="20" dur="1" fill="hold">
                                          <p:stCondLst>
                                            <p:cond delay="0"/>
                                          </p:stCondLst>
                                        </p:cTn>
                                        <p:tgtEl>
                                          <p:spTgt spid="87"/>
                                        </p:tgtEl>
                                        <p:attrNameLst>
                                          <p:attrName>style.visibility</p:attrName>
                                        </p:attrNameLst>
                                      </p:cBhvr>
                                      <p:to>
                                        <p:strVal val="visible"/>
                                      </p:to>
                                    </p:set>
                                    <p:animEffect transition="in" filter="fade">
                                      <p:cBhvr>
                                        <p:cTn id="21" dur="500"/>
                                        <p:tgtEl>
                                          <p:spTgt spid="8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xit" presetSubtype="0" fill="hold" grpId="0" nodeType="clickEffect">
                                  <p:stCondLst>
                                    <p:cond delay="0"/>
                                  </p:stCondLst>
                                  <p:childTnLst>
                                    <p:animEffect transition="out" filter="fade">
                                      <p:cBhvr>
                                        <p:cTn id="25" dur="500"/>
                                        <p:tgtEl>
                                          <p:spTgt spid="84"/>
                                        </p:tgtEl>
                                      </p:cBhvr>
                                    </p:animEffect>
                                    <p:set>
                                      <p:cBhvr>
                                        <p:cTn id="26" dur="1" fill="hold">
                                          <p:stCondLst>
                                            <p:cond delay="499"/>
                                          </p:stCondLst>
                                        </p:cTn>
                                        <p:tgtEl>
                                          <p:spTgt spid="84"/>
                                        </p:tgtEl>
                                        <p:attrNameLst>
                                          <p:attrName>style.visibility</p:attrName>
                                        </p:attrNameLst>
                                      </p:cBhvr>
                                      <p:to>
                                        <p:strVal val="hidden"/>
                                      </p:to>
                                    </p:set>
                                  </p:childTnLst>
                                </p:cTn>
                              </p:par>
                              <p:par>
                                <p:cTn id="27" presetID="10" presetClass="entr" presetSubtype="0" fill="hold" grpId="0" nodeType="withEffect">
                                  <p:stCondLst>
                                    <p:cond delay="0"/>
                                  </p:stCondLst>
                                  <p:childTnLst>
                                    <p:set>
                                      <p:cBhvr>
                                        <p:cTn id="28" dur="1" fill="hold">
                                          <p:stCondLst>
                                            <p:cond delay="0"/>
                                          </p:stCondLst>
                                        </p:cTn>
                                        <p:tgtEl>
                                          <p:spTgt spid="88"/>
                                        </p:tgtEl>
                                        <p:attrNameLst>
                                          <p:attrName>style.visibility</p:attrName>
                                        </p:attrNameLst>
                                      </p:cBhvr>
                                      <p:to>
                                        <p:strVal val="visible"/>
                                      </p:to>
                                    </p:set>
                                    <p:animEffect transition="in" filter="fade">
                                      <p:cBhvr>
                                        <p:cTn id="29" dur="500"/>
                                        <p:tgtEl>
                                          <p:spTgt spid="88"/>
                                        </p:tgtEl>
                                      </p:cBhvr>
                                    </p:animEffect>
                                  </p:childTnLst>
                                </p:cTn>
                              </p:par>
                              <p:par>
                                <p:cTn id="30" presetID="10" presetClass="exit" presetSubtype="0" fill="hold" grpId="0" nodeType="withEffect">
                                  <p:stCondLst>
                                    <p:cond delay="0"/>
                                  </p:stCondLst>
                                  <p:childTnLst>
                                    <p:animEffect transition="out" filter="fade">
                                      <p:cBhvr>
                                        <p:cTn id="31" dur="500"/>
                                        <p:tgtEl>
                                          <p:spTgt spid="92"/>
                                        </p:tgtEl>
                                      </p:cBhvr>
                                    </p:animEffect>
                                    <p:set>
                                      <p:cBhvr>
                                        <p:cTn id="32" dur="1" fill="hold">
                                          <p:stCondLst>
                                            <p:cond delay="499"/>
                                          </p:stCondLst>
                                        </p:cTn>
                                        <p:tgtEl>
                                          <p:spTgt spid="92"/>
                                        </p:tgtEl>
                                        <p:attrNameLst>
                                          <p:attrName>style.visibility</p:attrName>
                                        </p:attrNameLst>
                                      </p:cBhvr>
                                      <p:to>
                                        <p:strVal val="hidden"/>
                                      </p:to>
                                    </p:set>
                                  </p:childTnLst>
                                </p:cTn>
                              </p:par>
                              <p:par>
                                <p:cTn id="33" presetID="10" presetClass="entr" presetSubtype="0" fill="hold" grpId="0" nodeType="withEffect">
                                  <p:stCondLst>
                                    <p:cond delay="0"/>
                                  </p:stCondLst>
                                  <p:childTnLst>
                                    <p:set>
                                      <p:cBhvr>
                                        <p:cTn id="34" dur="1" fill="hold">
                                          <p:stCondLst>
                                            <p:cond delay="0"/>
                                          </p:stCondLst>
                                        </p:cTn>
                                        <p:tgtEl>
                                          <p:spTgt spid="89"/>
                                        </p:tgtEl>
                                        <p:attrNameLst>
                                          <p:attrName>style.visibility</p:attrName>
                                        </p:attrNameLst>
                                      </p:cBhvr>
                                      <p:to>
                                        <p:strVal val="visible"/>
                                      </p:to>
                                    </p:set>
                                    <p:animEffect transition="in" filter="fade">
                                      <p:cBhvr>
                                        <p:cTn id="35" dur="500"/>
                                        <p:tgtEl>
                                          <p:spTgt spid="89"/>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xit" presetSubtype="0" fill="hold" grpId="0" nodeType="clickEffect">
                                  <p:stCondLst>
                                    <p:cond delay="0"/>
                                  </p:stCondLst>
                                  <p:childTnLst>
                                    <p:animEffect transition="out" filter="fade">
                                      <p:cBhvr>
                                        <p:cTn id="39" dur="500"/>
                                        <p:tgtEl>
                                          <p:spTgt spid="85"/>
                                        </p:tgtEl>
                                      </p:cBhvr>
                                    </p:animEffect>
                                    <p:set>
                                      <p:cBhvr>
                                        <p:cTn id="40" dur="1" fill="hold">
                                          <p:stCondLst>
                                            <p:cond delay="499"/>
                                          </p:stCondLst>
                                        </p:cTn>
                                        <p:tgtEl>
                                          <p:spTgt spid="85"/>
                                        </p:tgtEl>
                                        <p:attrNameLst>
                                          <p:attrName>style.visibility</p:attrName>
                                        </p:attrNameLst>
                                      </p:cBhvr>
                                      <p:to>
                                        <p:strVal val="hidden"/>
                                      </p:to>
                                    </p:set>
                                  </p:childTnLst>
                                </p:cTn>
                              </p:par>
                              <p:par>
                                <p:cTn id="41" presetID="10" presetClass="entr" presetSubtype="0" fill="hold" grpId="0" nodeType="withEffect">
                                  <p:stCondLst>
                                    <p:cond delay="0"/>
                                  </p:stCondLst>
                                  <p:childTnLst>
                                    <p:set>
                                      <p:cBhvr>
                                        <p:cTn id="42" dur="1" fill="hold">
                                          <p:stCondLst>
                                            <p:cond delay="0"/>
                                          </p:stCondLst>
                                        </p:cTn>
                                        <p:tgtEl>
                                          <p:spTgt spid="91"/>
                                        </p:tgtEl>
                                        <p:attrNameLst>
                                          <p:attrName>style.visibility</p:attrName>
                                        </p:attrNameLst>
                                      </p:cBhvr>
                                      <p:to>
                                        <p:strVal val="visible"/>
                                      </p:to>
                                    </p:set>
                                    <p:animEffect transition="in" filter="fade">
                                      <p:cBhvr>
                                        <p:cTn id="43" dur="500"/>
                                        <p:tgtEl>
                                          <p:spTgt spid="91"/>
                                        </p:tgtEl>
                                      </p:cBhvr>
                                    </p:animEffect>
                                  </p:childTnLst>
                                </p:cTn>
                              </p:par>
                              <p:par>
                                <p:cTn id="44" presetID="10" presetClass="exit" presetSubtype="0" fill="hold" grpId="0" nodeType="withEffect">
                                  <p:stCondLst>
                                    <p:cond delay="0"/>
                                  </p:stCondLst>
                                  <p:childTnLst>
                                    <p:animEffect transition="out" filter="fade">
                                      <p:cBhvr>
                                        <p:cTn id="45" dur="500"/>
                                        <p:tgtEl>
                                          <p:spTgt spid="86"/>
                                        </p:tgtEl>
                                      </p:cBhvr>
                                    </p:animEffect>
                                    <p:set>
                                      <p:cBhvr>
                                        <p:cTn id="46" dur="1" fill="hold">
                                          <p:stCondLst>
                                            <p:cond delay="499"/>
                                          </p:stCondLst>
                                        </p:cTn>
                                        <p:tgtEl>
                                          <p:spTgt spid="86"/>
                                        </p:tgtEl>
                                        <p:attrNameLst>
                                          <p:attrName>style.visibility</p:attrName>
                                        </p:attrNameLst>
                                      </p:cBhvr>
                                      <p:to>
                                        <p:strVal val="hidden"/>
                                      </p:to>
                                    </p:set>
                                  </p:childTnLst>
                                </p:cTn>
                              </p:par>
                              <p:par>
                                <p:cTn id="47" presetID="10" presetClass="entr" presetSubtype="0" fill="hold" grpId="0" nodeType="withEffect">
                                  <p:stCondLst>
                                    <p:cond delay="0"/>
                                  </p:stCondLst>
                                  <p:childTnLst>
                                    <p:set>
                                      <p:cBhvr>
                                        <p:cTn id="48" dur="1" fill="hold">
                                          <p:stCondLst>
                                            <p:cond delay="0"/>
                                          </p:stCondLst>
                                        </p:cTn>
                                        <p:tgtEl>
                                          <p:spTgt spid="90"/>
                                        </p:tgtEl>
                                        <p:attrNameLst>
                                          <p:attrName>style.visibility</p:attrName>
                                        </p:attrNameLst>
                                      </p:cBhvr>
                                      <p:to>
                                        <p:strVal val="visible"/>
                                      </p:to>
                                    </p:set>
                                    <p:animEffect transition="in" filter="fade">
                                      <p:cBhvr>
                                        <p:cTn id="49"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8" grpId="0" animBg="1"/>
      <p:bldP spid="83" grpId="0" animBg="1"/>
      <p:bldP spid="84" grpId="0" animBg="1"/>
      <p:bldP spid="85" grpId="0" animBg="1"/>
      <p:bldP spid="86" grpId="0" animBg="1"/>
      <p:bldP spid="9" grpId="0"/>
      <p:bldP spid="87" grpId="0"/>
      <p:bldP spid="88" grpId="0"/>
      <p:bldP spid="90" grpId="0"/>
      <p:bldP spid="91" grpId="0"/>
      <p:bldP spid="92" grpId="0" animBg="1"/>
      <p:bldP spid="8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88E435D5-890D-474E-8088-CCBEF1B01447}"/>
              </a:ext>
            </a:extLst>
          </p:cNvPr>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
        <p:nvSpPr>
          <p:cNvPr id="24" name="Rounded Rectangle 23">
            <a:extLst>
              <a:ext uri="{FF2B5EF4-FFF2-40B4-BE49-F238E27FC236}">
                <a16:creationId xmlns:a16="http://schemas.microsoft.com/office/drawing/2014/main" id="{77200091-AFB1-4621-9A7D-489CF2479FE5}"/>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
        <p:nvSpPr>
          <p:cNvPr id="27652" name="Title 1">
            <a:extLst>
              <a:ext uri="{FF2B5EF4-FFF2-40B4-BE49-F238E27FC236}">
                <a16:creationId xmlns:a16="http://schemas.microsoft.com/office/drawing/2014/main" id="{ABCCC22B-792D-4D8D-9449-11A06B4893CC}"/>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spcBef>
                <a:spcPct val="0"/>
              </a:spcBef>
              <a:buFontTx/>
              <a:buNone/>
            </a:pPr>
            <a:r>
              <a:rPr lang="en-US" altLang="en-US" sz="3600" b="1" dirty="0"/>
              <a:t>Success Criteria</a:t>
            </a:r>
          </a:p>
        </p:txBody>
      </p:sp>
      <p:sp>
        <p:nvSpPr>
          <p:cNvPr id="27653" name="Title 1">
            <a:extLst>
              <a:ext uri="{FF2B5EF4-FFF2-40B4-BE49-F238E27FC236}">
                <a16:creationId xmlns:a16="http://schemas.microsoft.com/office/drawing/2014/main" id="{2CE76728-6832-4644-942E-26AFEC105441}"/>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spcBef>
                <a:spcPct val="0"/>
              </a:spcBef>
              <a:buFontTx/>
              <a:buNone/>
            </a:pPr>
            <a:r>
              <a:rPr lang="en-US" altLang="en-US" sz="3600" b="1" dirty="0"/>
              <a:t>Aim</a:t>
            </a:r>
          </a:p>
        </p:txBody>
      </p:sp>
      <p:sp>
        <p:nvSpPr>
          <p:cNvPr id="27654" name="Content Placeholder 15">
            <a:extLst>
              <a:ext uri="{FF2B5EF4-FFF2-40B4-BE49-F238E27FC236}">
                <a16:creationId xmlns:a16="http://schemas.microsoft.com/office/drawing/2014/main" id="{6B8B58CD-A127-4D09-895F-D834611C4582}"/>
              </a:ext>
            </a:extLst>
          </p:cNvPr>
          <p:cNvSpPr>
            <a:spLocks noGrp="1"/>
          </p:cNvSpPr>
          <p:nvPr>
            <p:ph idx="1"/>
          </p:nvPr>
        </p:nvSpPr>
        <p:spPr>
          <a:xfrm>
            <a:off x="628650" y="1127125"/>
            <a:ext cx="7886700" cy="1409700"/>
          </a:xfrm>
        </p:spPr>
        <p:txBody>
          <a:bodyPr/>
          <a:lstStyle/>
          <a:p>
            <a:pPr eaLnBrk="1" hangingPunct="1"/>
            <a:r>
              <a:rPr lang="en-GB" altLang="en-US" dirty="0"/>
              <a:t>To add 3-digit numbers using the formal method of column addition with regrouping.</a:t>
            </a:r>
          </a:p>
        </p:txBody>
      </p:sp>
      <p:sp>
        <p:nvSpPr>
          <p:cNvPr id="27655" name="Content Placeholder 15">
            <a:extLst>
              <a:ext uri="{FF2B5EF4-FFF2-40B4-BE49-F238E27FC236}">
                <a16:creationId xmlns:a16="http://schemas.microsoft.com/office/drawing/2014/main" id="{03CB775E-3B9B-401C-8AC1-9A8CEBD107C4}"/>
              </a:ext>
            </a:extLst>
          </p:cNvPr>
          <p:cNvSpPr txBox="1">
            <a:spLocks/>
          </p:cNvSpPr>
          <p:nvPr/>
        </p:nvSpPr>
        <p:spPr bwMode="auto">
          <a:xfrm>
            <a:off x="628650" y="3467100"/>
            <a:ext cx="7886700" cy="240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r>
              <a:rPr lang="en-GB" altLang="en-US" dirty="0"/>
              <a:t>I can add 1-digit numbers using mental recall.</a:t>
            </a:r>
          </a:p>
          <a:p>
            <a:pPr eaLnBrk="1" hangingPunct="1"/>
            <a:r>
              <a:rPr lang="en-GB" altLang="en-US" dirty="0"/>
              <a:t>I add the digits in the smallest place value column first.</a:t>
            </a:r>
          </a:p>
          <a:p>
            <a:pPr eaLnBrk="1" hangingPunct="1"/>
            <a:r>
              <a:rPr lang="en-GB" altLang="en-US" dirty="0"/>
              <a:t>I can regroup into the next place value column if the total is 10 or over.</a:t>
            </a:r>
          </a:p>
          <a:p>
            <a:pPr eaLnBrk="1" hangingPunct="1"/>
            <a:r>
              <a:rPr lang="en-GB" altLang="en-US" dirty="0"/>
              <a:t>I write a single digit in the answer box of each place value column.</a:t>
            </a:r>
          </a:p>
        </p:txBody>
      </p:sp>
      <p:pic>
        <p:nvPicPr>
          <p:cNvPr id="27656" name="Picture 1">
            <a:extLst>
              <a:ext uri="{FF2B5EF4-FFF2-40B4-BE49-F238E27FC236}">
                <a16:creationId xmlns:a16="http://schemas.microsoft.com/office/drawing/2014/main" id="{44F7B8E8-FBB3-4DEE-9B68-ADD0E18F8B43}"/>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1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Custom 1">
      <a:majorFont>
        <a:latin typeface="Twinkl Semi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sson Presentation Template" id="{9EAF7601-D4AA-488C-886E-A74EB165D862}" vid="{4FBA0018-CAF8-4EF1-890E-3E338F9F5412}"/>
    </a:ext>
  </a:extLst>
</a:theme>
</file>

<file path=docProps/app.xml><?xml version="1.0" encoding="utf-8"?>
<Properties xmlns="http://schemas.openxmlformats.org/officeDocument/2006/extended-properties" xmlns:vt="http://schemas.openxmlformats.org/officeDocument/2006/docPropsVTypes">
  <Template/>
  <TotalTime>8286</TotalTime>
  <Words>1646</Words>
  <Application>Microsoft Office PowerPoint</Application>
  <PresentationFormat>On-screen Show (4:3)</PresentationFormat>
  <Paragraphs>728</Paragraphs>
  <Slides>20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Tuffy</vt:lpstr>
      <vt:lpstr>Arial</vt:lpstr>
      <vt:lpstr>Twinkl SemiBold</vt:lpstr>
      <vt:lpstr>Twinkl</vt:lpstr>
      <vt:lpstr>Sassoon Infant Md</vt:lpstr>
      <vt:lpstr>Sassoon Infant Rg</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Leather</dc:creator>
  <cp:lastModifiedBy>J Allard BTP</cp:lastModifiedBy>
  <cp:revision>1037</cp:revision>
  <dcterms:created xsi:type="dcterms:W3CDTF">2017-07-21T10:51:30Z</dcterms:created>
  <dcterms:modified xsi:type="dcterms:W3CDTF">2021-06-19T20:13:32Z</dcterms:modified>
</cp:coreProperties>
</file>