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297" r:id="rId12"/>
    <p:sldId id="298" r:id="rId13"/>
    <p:sldId id="318" r:id="rId14"/>
    <p:sldId id="299" r:id="rId15"/>
    <p:sldId id="300" r:id="rId16"/>
    <p:sldId id="319" r:id="rId17"/>
    <p:sldId id="301" r:id="rId18"/>
    <p:sldId id="314" r:id="rId19"/>
    <p:sldId id="322" r:id="rId20"/>
    <p:sldId id="332" r:id="rId21"/>
    <p:sldId id="323" r:id="rId22"/>
    <p:sldId id="326" r:id="rId23"/>
    <p:sldId id="327" r:id="rId24"/>
    <p:sldId id="328" r:id="rId25"/>
    <p:sldId id="329" r:id="rId26"/>
    <p:sldId id="330" r:id="rId27"/>
    <p:sldId id="331" r:id="rId28"/>
    <p:sldId id="321" r:id="rId29"/>
    <p:sldId id="313" r:id="rId30"/>
    <p:sldId id="32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2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2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1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4" Type="http://schemas.openxmlformats.org/officeDocument/2006/relationships/image" Target="../media/image12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2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4" Type="http://schemas.openxmlformats.org/officeDocument/2006/relationships/image" Target="../media/image12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4983" y="2511188"/>
            <a:ext cx="6340390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909541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27, 28, 29,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43, 42, 41,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43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44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31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thirty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896485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comes next? 27, 28, 29,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comes next?  43, 42, 41, ___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43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44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31 is one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more or less </a:t>
            </a:r>
            <a:r>
              <a:rPr lang="en-GB" sz="2800" dirty="0">
                <a:latin typeface="Comic Sans MS" panose="030F0702030302020204" pitchFamily="66" charset="0"/>
              </a:rPr>
              <a:t>than thirty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314045" y="89648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4472C4"/>
                </a:solidFill>
                <a:latin typeface="Comic Sans MS" panose="030F0702030302020204" pitchFamily="66" charset="0"/>
              </a:rPr>
              <a:t>30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426580" y="216799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4472C4"/>
                </a:solidFill>
                <a:latin typeface="Comic Sans MS" panose="030F0702030302020204" pitchFamily="66" charset="0"/>
              </a:rPr>
              <a:t>40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146193" y="3443137"/>
            <a:ext cx="75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2718175" y="4721690"/>
            <a:ext cx="936000" cy="576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3212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600268"/>
            <a:ext cx="5182049" cy="521862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710082" y="319573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350785" y="2671714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1700506" y="3142393"/>
            <a:ext cx="33568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find ….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888370" y="3614398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One more than 46?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88370" y="4257326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than 21?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8370" y="4900254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One less than 34?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8370" y="5543183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One more than 40?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770883" y="1639452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29464" y="2161512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416918" y="213994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C6D625-85AB-A24F-902C-D5EC9667FEFC}"/>
              </a:ext>
            </a:extLst>
          </p:cNvPr>
          <p:cNvSpPr txBox="1"/>
          <p:nvPr/>
        </p:nvSpPr>
        <p:spPr>
          <a:xfrm>
            <a:off x="5406424" y="3611796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57802C-D82A-584F-B0BF-6FD40A1E9A4B}"/>
              </a:ext>
            </a:extLst>
          </p:cNvPr>
          <p:cNvSpPr txBox="1"/>
          <p:nvPr/>
        </p:nvSpPr>
        <p:spPr>
          <a:xfrm>
            <a:off x="5407921" y="4254724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194628-EE01-FB44-9A7E-208FCB2E340D}"/>
              </a:ext>
            </a:extLst>
          </p:cNvPr>
          <p:cNvSpPr txBox="1"/>
          <p:nvPr/>
        </p:nvSpPr>
        <p:spPr>
          <a:xfrm>
            <a:off x="5409418" y="4897652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33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0B4562-5578-F74F-A840-C2183EAEE1FB}"/>
              </a:ext>
            </a:extLst>
          </p:cNvPr>
          <p:cNvSpPr txBox="1"/>
          <p:nvPr/>
        </p:nvSpPr>
        <p:spPr>
          <a:xfrm>
            <a:off x="5410915" y="5540580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41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8396" y="3074510"/>
            <a:ext cx="747045" cy="74704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5410915" y="321719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2 -0.00324 L 0.05781 -0.0002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486 L 0.50764 -0.0782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60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0486 L -0.05677 -0.00139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48148E-6 L -0.50781 0.07569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99" y="37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82" y="600268"/>
            <a:ext cx="5182049" cy="521862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710082" y="3195736"/>
            <a:ext cx="5298825" cy="3236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831986" y="1635755"/>
            <a:ext cx="505151" cy="510808"/>
          </a:xfrm>
          <a:prstGeom prst="rect">
            <a:avLst/>
          </a:prstGeom>
          <a:solidFill>
            <a:schemeClr val="accent1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888370" y="3614398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25 is one more than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888370" y="4257326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11 is one more than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8370" y="4900254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48 is one less than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888370" y="5543183"/>
            <a:ext cx="52914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19 is one less than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768482" y="1133897"/>
            <a:ext cx="505151" cy="518911"/>
          </a:xfrm>
          <a:prstGeom prst="rect">
            <a:avLst/>
          </a:prstGeom>
          <a:solidFill>
            <a:srgbClr val="FF000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372429" y="2665233"/>
            <a:ext cx="505151" cy="518911"/>
          </a:xfrm>
          <a:prstGeom prst="rect">
            <a:avLst/>
          </a:prstGeom>
          <a:solidFill>
            <a:srgbClr val="7030A0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895490" y="1116844"/>
            <a:ext cx="505151" cy="518911"/>
          </a:xfrm>
          <a:prstGeom prst="rect">
            <a:avLst/>
          </a:prstGeom>
          <a:solidFill>
            <a:schemeClr val="accent6">
              <a:lumMod val="75000"/>
              <a:alpha val="5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C6D625-85AB-A24F-902C-D5EC9667FEFC}"/>
              </a:ext>
            </a:extLst>
          </p:cNvPr>
          <p:cNvSpPr txBox="1"/>
          <p:nvPr/>
        </p:nvSpPr>
        <p:spPr>
          <a:xfrm>
            <a:off x="5406424" y="3611796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C57802C-D82A-584F-B0BF-6FD40A1E9A4B}"/>
              </a:ext>
            </a:extLst>
          </p:cNvPr>
          <p:cNvSpPr txBox="1"/>
          <p:nvPr/>
        </p:nvSpPr>
        <p:spPr>
          <a:xfrm>
            <a:off x="5406424" y="4254724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0194628-EE01-FB44-9A7E-208FCB2E340D}"/>
              </a:ext>
            </a:extLst>
          </p:cNvPr>
          <p:cNvSpPr txBox="1"/>
          <p:nvPr/>
        </p:nvSpPr>
        <p:spPr>
          <a:xfrm>
            <a:off x="5406424" y="4897652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49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980B4562-5578-F74F-A840-C2183EAEE1FB}"/>
              </a:ext>
            </a:extLst>
          </p:cNvPr>
          <p:cNvSpPr txBox="1"/>
          <p:nvPr/>
        </p:nvSpPr>
        <p:spPr>
          <a:xfrm>
            <a:off x="5406424" y="5540580"/>
            <a:ext cx="764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2832" y="30728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425351" y="321556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5406424" y="3677228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406424" y="429390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5406424" y="490691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ounded Rectangle 36"/>
          <p:cNvSpPr/>
          <p:nvPr/>
        </p:nvSpPr>
        <p:spPr>
          <a:xfrm>
            <a:off x="5406424" y="5550212"/>
            <a:ext cx="620607" cy="4577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958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-0.05486 -0.00138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3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00324 L 0.50937 -0.07662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47" y="-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0.00347 L 0.05608 0.0011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6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.00325 L 0.05659 -0.00069 " pathEditMode="relative" rAng="0" ptsTypes="AA">
                                      <p:cBhvr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2" grpId="1" animBg="1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/>
      <p:bldP spid="32" grpId="0"/>
      <p:bldP spid="33" grpId="0"/>
      <p:bldP spid="34" grpId="0"/>
      <p:bldP spid="4" grpId="0" animBg="1"/>
      <p:bldP spid="4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295111" y="92864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ten is equal to 10 ones. 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3056220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59831" y="1706947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781932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507645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223335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004881" y="1959071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233358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3056220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781932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2507645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362096" y="1959071"/>
            <a:ext cx="342453" cy="393187"/>
          </a:xfrm>
          <a:prstGeom prst="rect">
            <a:avLst/>
          </a:prstGeom>
        </p:spPr>
      </p:pic>
      <p:sp>
        <p:nvSpPr>
          <p:cNvPr id="74" name="Rounded Rectangle 73"/>
          <p:cNvSpPr/>
          <p:nvPr/>
        </p:nvSpPr>
        <p:spPr>
          <a:xfrm>
            <a:off x="4104368" y="2436453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28080" y="2295964"/>
            <a:ext cx="5651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845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74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3384179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011006" y="1228721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87468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013181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38894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1756456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308742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2032599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72721" y="1480313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20967" y="1216857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95164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3384179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011006" y="1228721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87468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013181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38894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46187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600932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6017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1102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61272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520967" y="1216857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709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107584" y="3997514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8038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39 is  40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07584" y="4680950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0770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more?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19 is  20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29 is  30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39 is  40 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1433093" y="529367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3200" dirty="0">
                <a:latin typeface="Comic Sans MS" panose="030F0702030302020204" pitchFamily="66" charset="0"/>
              </a:rPr>
              <a:t>than 49 is  50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140363" y="5293671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83797" y="1225444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46474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9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031181" y="3384792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983797" y="1225444"/>
            <a:ext cx="699670" cy="197307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124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2539498" y="1225445"/>
            <a:ext cx="699670" cy="1973071"/>
          </a:xfrm>
          <a:prstGeom prst="rect">
            <a:avLst/>
          </a:prstGeom>
        </p:spPr>
      </p:pic>
      <p:sp>
        <p:nvSpPr>
          <p:cNvPr id="25" name="Rounded Rectangle 24"/>
          <p:cNvSpPr/>
          <p:nvPr/>
        </p:nvSpPr>
        <p:spPr>
          <a:xfrm>
            <a:off x="6055796" y="4032871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681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098014" y="1225445"/>
            <a:ext cx="699670" cy="197307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30 is  29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55796" y="4716308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753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337071" y="531447"/>
            <a:ext cx="5928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is one less?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33093" y="3349435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50 is  49  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561756"/>
            <a:ext cx="342453" cy="3931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278917" y="1225445"/>
            <a:ext cx="699670" cy="197307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2268115"/>
            <a:ext cx="342453" cy="39318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990180"/>
            <a:ext cx="342453" cy="393187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758248"/>
            <a:ext cx="342453" cy="393187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30268" y="1464607"/>
            <a:ext cx="342453" cy="393187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766944"/>
            <a:ext cx="342453" cy="39318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584885"/>
            <a:ext cx="342453" cy="393187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312238"/>
            <a:ext cx="342453" cy="393187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2039591"/>
            <a:ext cx="342453" cy="393187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787483" y="1494297"/>
            <a:ext cx="342453" cy="393187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3661171" y="1225445"/>
            <a:ext cx="699670" cy="197307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433093" y="3997514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40 is  39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33093" y="4645593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30 is  29 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433093" y="5293671"/>
            <a:ext cx="59287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200" dirty="0">
                <a:latin typeface="Comic Sans MS" panose="030F0702030302020204" pitchFamily="66" charset="0"/>
              </a:rPr>
              <a:t>than 20 is  19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077730" y="5329028"/>
            <a:ext cx="612598" cy="51406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1808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49918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799" y="4104474"/>
            <a:ext cx="1116010" cy="815063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428341" y="506731"/>
            <a:ext cx="2419588" cy="1154041"/>
          </a:xfrm>
          <a:prstGeom prst="wedgeRoundRectCallout">
            <a:avLst>
              <a:gd name="adj1" fmla="val -68004"/>
              <a:gd name="adj2" fmla="val 4039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348274" y="614741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Only the ones change!</a:t>
            </a:r>
          </a:p>
        </p:txBody>
      </p:sp>
      <p:sp>
        <p:nvSpPr>
          <p:cNvPr id="14" name="Rounded Rectangular Callout 13"/>
          <p:cNvSpPr/>
          <p:nvPr/>
        </p:nvSpPr>
        <p:spPr>
          <a:xfrm>
            <a:off x="3974400" y="3020913"/>
            <a:ext cx="2419588" cy="1154041"/>
          </a:xfrm>
          <a:prstGeom prst="wedgeRoundRectCallout">
            <a:avLst>
              <a:gd name="adj1" fmla="val -6522"/>
              <a:gd name="adj2" fmla="val 7114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3894333" y="3071227"/>
            <a:ext cx="25797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Actually, not always.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784532" y="1996872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3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  <a:r>
              <a:rPr lang="en-GB" sz="3600" dirty="0">
                <a:latin typeface="Comic Sans MS" panose="030F0702030302020204" pitchFamily="66" charset="0"/>
              </a:rPr>
              <a:t> is 3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713" y="1034331"/>
            <a:ext cx="1500496" cy="1052441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1784533" y="4973069"/>
            <a:ext cx="5291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One less </a:t>
            </a:r>
            <a:r>
              <a:rPr lang="en-GB" sz="3600" dirty="0">
                <a:latin typeface="Comic Sans MS" panose="030F0702030302020204" pitchFamily="66" charset="0"/>
              </a:rPr>
              <a:t>than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4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  <a:r>
              <a:rPr lang="en-GB" sz="3600" dirty="0">
                <a:latin typeface="Comic Sans MS" panose="030F0702030302020204" pitchFamily="66" charset="0"/>
              </a:rPr>
              <a:t> is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39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4844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6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81819216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8.4|18.2|20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.9|3.5|3.6|3.4|21.7|2.2|2.4|3.9|3.5|4.2|2|2.4|2.7|2.9|2.2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9|1.5|1.4|1.4|17.9|3.5|2.4|4.2|3.9|2.4|5.6|4|2.1|2.8|3|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1.3|1.8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1.7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8.8|13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3|8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.9|5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1.2|6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7.1|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3.3|4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.6|3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3.2|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|4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3DAEB1-8248-4AA6-87BA-3243CE69C0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documentManagement/typ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4346</TotalTime>
  <Words>381</Words>
  <Application>Microsoft Office PowerPoint</Application>
  <PresentationFormat>On-screen Show (4:3)</PresentationFormat>
  <Paragraphs>80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3 on the worksheet</vt:lpstr>
      <vt:lpstr>PowerPoint Presentation</vt:lpstr>
      <vt:lpstr>Have a go at question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245</cp:revision>
  <dcterms:created xsi:type="dcterms:W3CDTF">2019-07-05T11:02:13Z</dcterms:created>
  <dcterms:modified xsi:type="dcterms:W3CDTF">2021-01-26T15:05:46Z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