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284" r:id="rId9"/>
    <p:sldId id="260" r:id="rId10"/>
    <p:sldId id="265" r:id="rId11"/>
    <p:sldId id="267" r:id="rId12"/>
    <p:sldId id="268" r:id="rId13"/>
    <p:sldId id="269" r:id="rId14"/>
    <p:sldId id="286" r:id="rId15"/>
    <p:sldId id="272" r:id="rId16"/>
    <p:sldId id="266" r:id="rId17"/>
    <p:sldId id="271" r:id="rId18"/>
    <p:sldId id="273" r:id="rId19"/>
    <p:sldId id="274" r:id="rId20"/>
    <p:sldId id="285" r:id="rId21"/>
    <p:sldId id="276" r:id="rId22"/>
    <p:sldId id="278" r:id="rId23"/>
    <p:sldId id="279" r:id="rId24"/>
    <p:sldId id="280" r:id="rId25"/>
    <p:sldId id="281" r:id="rId26"/>
    <p:sldId id="287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8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77952" y="3250769"/>
            <a:ext cx="229421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all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556117" y="1973698"/>
            <a:ext cx="17251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5977990" y="3079510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93987" y="1716301"/>
            <a:ext cx="31854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was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924545" y="1774784"/>
            <a:ext cx="1808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9B0E6-7434-4E2E-96F9-DD3207518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9631" y="1287359"/>
            <a:ext cx="3315633" cy="327592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975508" y="4107022"/>
            <a:ext cx="17427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oo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0" y="1682706"/>
            <a:ext cx="37128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moon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1009321" y="3788343"/>
            <a:ext cx="41665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spoon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6581562" y="1192887"/>
            <a:ext cx="47516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racoon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893154" y="2808856"/>
            <a:ext cx="323197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food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665899" y="4221797"/>
            <a:ext cx="40463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scoop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792473" y="2408539"/>
            <a:ext cx="42883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broom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97286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9917" y="-98563"/>
            <a:ext cx="10058400" cy="1397276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C3AEF4-B84E-43FC-B2FB-DADCB6A30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72" y="1230089"/>
            <a:ext cx="3752077" cy="17328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280333-1961-4781-86A7-E26A4B4890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9083" y="3133107"/>
            <a:ext cx="4059858" cy="18830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F5BF75-791D-4CAB-A1D2-BC4756D72D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9154" y="1186295"/>
            <a:ext cx="4059858" cy="18890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14C28F-055D-42AD-BF45-860DD3829D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2988" y="3075310"/>
            <a:ext cx="4059858" cy="187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6" y="1603513"/>
            <a:ext cx="11478868" cy="30192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4400" b="1" dirty="0">
                <a:latin typeface="Twinkl Precursive" panose="02000000000000000000" pitchFamily="2" charset="0"/>
              </a:rPr>
              <a:t> is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your </a:t>
            </a:r>
            <a:r>
              <a:rPr lang="en-GB" sz="4400" b="1" dirty="0">
                <a:latin typeface="Twinkl Precursive" panose="02000000000000000000" pitchFamily="2" charset="0"/>
              </a:rPr>
              <a:t>favourite f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400" b="1" dirty="0">
                <a:latin typeface="Twinkl Precursive" panose="02000000000000000000" pitchFamily="2" charset="0"/>
              </a:rPr>
              <a:t>d?</a:t>
            </a:r>
          </a:p>
          <a:p>
            <a:endParaRPr lang="en-GB" sz="44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</a:t>
            </a:r>
            <a:r>
              <a:rPr lang="en-GB" sz="4000" b="1" dirty="0">
                <a:latin typeface="Twinkl Precursive" panose="02000000000000000000" pitchFamily="2" charset="0"/>
              </a:rPr>
              <a:t> saw a rac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n look at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m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n.</a:t>
            </a:r>
          </a:p>
          <a:p>
            <a:endParaRPr lang="en-GB" sz="4400" b="1" dirty="0">
              <a:latin typeface="Twinkl Precursive" panose="02000000000000000000" pitchFamily="2" charset="0"/>
            </a:endParaRPr>
          </a:p>
          <a:p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400" b="1" dirty="0">
                <a:latin typeface="Twinkl Precursive" panose="02000000000000000000" pitchFamily="2" charset="0"/>
              </a:rPr>
              <a:t> used a sp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400" b="1" dirty="0">
                <a:latin typeface="Twinkl Precursive" panose="02000000000000000000" pitchFamily="2" charset="0"/>
              </a:rPr>
              <a:t>n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400" b="1" dirty="0">
                <a:latin typeface="Twinkl Precursive" panose="02000000000000000000" pitchFamily="2" charset="0"/>
              </a:rPr>
              <a:t> sc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400" b="1" dirty="0">
                <a:latin typeface="Twinkl Precursive" panose="02000000000000000000" pitchFamily="2" charset="0"/>
              </a:rPr>
              <a:t>p ice-cream.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9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77952" y="3250769"/>
            <a:ext cx="229421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all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0944" y="1973698"/>
            <a:ext cx="17251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5977990" y="3079510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93987" y="1716301"/>
            <a:ext cx="31854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was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924545" y="1774784"/>
            <a:ext cx="1808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98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41426A7-3E99-4F57-9196-28B2FF045F74}"/>
              </a:ext>
            </a:extLst>
          </p:cNvPr>
          <p:cNvSpPr/>
          <p:nvPr/>
        </p:nvSpPr>
        <p:spPr>
          <a:xfrm>
            <a:off x="4975508" y="4107022"/>
            <a:ext cx="17427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oo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4F72F7-3C77-4550-97F3-1A18F95FB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7644" y="1227114"/>
            <a:ext cx="3292129" cy="326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266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60015" y="4594651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8773722" y="4092357"/>
            <a:ext cx="32127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cook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7852797" y="2177852"/>
            <a:ext cx="39180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stood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3846114" y="1638164"/>
            <a:ext cx="38106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crook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3134381" y="3778127"/>
            <a:ext cx="52341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wooden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205539" y="2791200"/>
            <a:ext cx="34195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good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421143" y="1280452"/>
            <a:ext cx="30283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1611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/>
          </a:bodyPr>
          <a:lstStyle/>
          <a:p>
            <a:r>
              <a:rPr lang="en-GB" sz="88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C9B1E1-434E-4B54-A03B-4532A7FB9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938" y="3124391"/>
            <a:ext cx="3741669" cy="17419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F31350-705F-4F6F-997A-99E59F8D6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0767" y="1314278"/>
            <a:ext cx="3741669" cy="17317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9CCB6A-BACE-4682-B49E-722D4D25C7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4515" y="3114911"/>
            <a:ext cx="3674374" cy="17238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A4CE60-7EFF-43E0-98DA-FA031E9F71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3079" y="1339626"/>
            <a:ext cx="3511620" cy="164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756611"/>
            <a:ext cx="12191999" cy="281538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 is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</a:t>
            </a:r>
            <a:r>
              <a:rPr lang="en-GB" sz="4000" b="1" dirty="0">
                <a:latin typeface="Twinkl Precursive" panose="02000000000000000000" pitchFamily="2" charset="0"/>
              </a:rPr>
              <a:t> much food to c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k. 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 are you </a:t>
            </a:r>
            <a:r>
              <a:rPr lang="en-GB" sz="4300" b="1" dirty="0">
                <a:latin typeface="Twinkl Precursive" panose="02000000000000000000" pitchFamily="2" charset="0"/>
              </a:rPr>
              <a:t>l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300" b="1" dirty="0">
                <a:latin typeface="Twinkl Precursive" panose="02000000000000000000" pitchFamily="2" charset="0"/>
              </a:rPr>
              <a:t>king at?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 all </a:t>
            </a:r>
            <a:r>
              <a:rPr lang="en-GB" sz="4300" b="1" dirty="0">
                <a:latin typeface="Twinkl Precursive" panose="02000000000000000000" pitchFamily="2" charset="0"/>
              </a:rPr>
              <a:t>st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300" b="1" dirty="0">
                <a:latin typeface="Twinkl Precursive" panose="02000000000000000000" pitchFamily="2" charset="0"/>
              </a:rPr>
              <a:t>d still and l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300" b="1" dirty="0">
                <a:latin typeface="Twinkl Precursive" panose="02000000000000000000" pitchFamily="2" charset="0"/>
              </a:rPr>
              <a:t>ked at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clouds.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10</a:t>
            </a:r>
            <a:r>
              <a:rPr lang="en-GB" sz="7200" baseline="30000" dirty="0">
                <a:latin typeface="Twinkl Precursive" panose="02000000000000000000" pitchFamily="2" charset="0"/>
              </a:rPr>
              <a:t>th</a:t>
            </a:r>
            <a:r>
              <a:rPr lang="en-GB" sz="7200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77952" y="3250769"/>
            <a:ext cx="229421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all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0944" y="1973698"/>
            <a:ext cx="17251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5977990" y="3079510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93987" y="1716301"/>
            <a:ext cx="31854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was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924545" y="1774784"/>
            <a:ext cx="1808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87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3093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41426A7-3E99-4F57-9196-28B2FF045F74}"/>
              </a:ext>
            </a:extLst>
          </p:cNvPr>
          <p:cNvSpPr/>
          <p:nvPr/>
        </p:nvSpPr>
        <p:spPr>
          <a:xfrm>
            <a:off x="5034015" y="4033786"/>
            <a:ext cx="162576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974FD1-D1B6-46D0-A23A-7B491AE4D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3560" y="1257104"/>
            <a:ext cx="3246677" cy="316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658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0435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869591" y="3428999"/>
            <a:ext cx="32143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dark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2898" y="1330202"/>
            <a:ext cx="405271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sharp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7991811" y="3429000"/>
            <a:ext cx="40110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March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3689999" y="2493240"/>
            <a:ext cx="43204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charm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6341794" y="1181142"/>
            <a:ext cx="57470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starfish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2AB0DB-27D1-4DA8-9E03-D4ED8C61D0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120" y="3155293"/>
            <a:ext cx="3895933" cy="18137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F32AAF-82C6-4DAE-A80A-C45FF3640B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2086" y="1236518"/>
            <a:ext cx="3928568" cy="18137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48DBDE-610E-4F2D-9443-3787F75BD4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4173" y="3101108"/>
            <a:ext cx="3928568" cy="18328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51A6A1-7D0C-44F4-A3A6-0E40A08B7C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8182" y="1161310"/>
            <a:ext cx="4026265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677503"/>
            <a:ext cx="12191999" cy="301376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Twinkl Precursive" panose="02000000000000000000" pitchFamily="2" charset="0"/>
              </a:rPr>
              <a:t>Ch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lie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000" b="1" dirty="0">
                <a:latin typeface="Twinkl Precursive" panose="02000000000000000000" pitchFamily="2" charset="0"/>
              </a:rPr>
              <a:t> born in M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ch.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st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fish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000" b="1" dirty="0">
                <a:latin typeface="Twinkl Precursive" panose="02000000000000000000" pitchFamily="2" charset="0"/>
              </a:rPr>
              <a:t> on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4000" b="1" dirty="0">
                <a:latin typeface="Twinkl Precursive" panose="02000000000000000000" pitchFamily="2" charset="0"/>
              </a:rPr>
              <a:t>sandy beach.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</a:t>
            </a:r>
            <a:r>
              <a:rPr lang="en-GB" sz="4300" b="1" dirty="0">
                <a:latin typeface="Twinkl Precursive" panose="02000000000000000000" pitchFamily="2" charset="0"/>
              </a:rPr>
              <a:t>could see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st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300" b="1" dirty="0">
                <a:latin typeface="Twinkl Precursive" panose="02000000000000000000" pitchFamily="2" charset="0"/>
              </a:rPr>
              <a:t>s because it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</a:t>
            </a:r>
            <a:r>
              <a:rPr lang="en-GB" sz="4300" b="1" dirty="0">
                <a:latin typeface="Twinkl Precursive" panose="02000000000000000000" pitchFamily="2" charset="0"/>
              </a:rPr>
              <a:t> d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300" b="1" dirty="0">
                <a:latin typeface="Twinkl Precursive" panose="02000000000000000000" pitchFamily="2" charset="0"/>
              </a:rPr>
              <a:t>k.</a:t>
            </a:r>
          </a:p>
        </p:txBody>
      </p:sp>
    </p:spTree>
    <p:extLst>
      <p:ext uri="{BB962C8B-B14F-4D97-AF65-F5344CB8AC3E}">
        <p14:creationId xmlns:p14="http://schemas.microsoft.com/office/powerpoint/2010/main" val="263898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11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77952" y="3250769"/>
            <a:ext cx="229421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all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945334" y="2271140"/>
            <a:ext cx="17251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5977990" y="3079510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93987" y="1716301"/>
            <a:ext cx="31854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was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924545" y="1774784"/>
            <a:ext cx="1808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08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5094417" y="4081912"/>
            <a:ext cx="15600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1064B-3A3F-49F3-A7A5-DCC3021876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4422" y="1287359"/>
            <a:ext cx="3158573" cy="315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21639" y="3444336"/>
            <a:ext cx="44775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doctor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456511" y="1309478"/>
            <a:ext cx="31854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door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974659" y="2376907"/>
            <a:ext cx="37128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sport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7906326" y="3300511"/>
            <a:ext cx="36904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North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020835" y="1246993"/>
            <a:ext cx="44230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mirror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A051A-29C9-46A0-B427-AFEA6A440C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968" y="3127517"/>
            <a:ext cx="4244216" cy="19515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FDAF8C-8EA0-4B81-AEC3-A7A0880995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3076" y="1096236"/>
            <a:ext cx="4089952" cy="18923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1C03E2-ED4F-4526-9FFC-637817DF8B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5123" y="3080083"/>
            <a:ext cx="4071422" cy="18889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F2CCEE-882B-4C9A-858F-F217669DE6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9720" y="1117395"/>
            <a:ext cx="4123457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363111"/>
            <a:ext cx="12191999" cy="319685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 were all </a:t>
            </a:r>
            <a:r>
              <a:rPr lang="en-GB" sz="3200" b="1" dirty="0">
                <a:latin typeface="Twinkl Precursive" panose="02000000000000000000" pitchFamily="2" charset="0"/>
              </a:rPr>
              <a:t>playing different sp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200" b="1" dirty="0">
                <a:latin typeface="Twinkl Precursive" panose="02000000000000000000" pitchFamily="2" charset="0"/>
              </a:rPr>
              <a:t>ts.</a:t>
            </a:r>
          </a:p>
          <a:p>
            <a:endParaRPr lang="en-GB" sz="32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3600" b="1" dirty="0">
                <a:latin typeface="Twinkl Precursive" panose="02000000000000000000" pitchFamily="2" charset="0"/>
              </a:rPr>
              <a:t> can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</a:t>
            </a:r>
            <a:r>
              <a:rPr lang="en-GB" sz="3600" b="1" dirty="0">
                <a:latin typeface="Twinkl Precursive" panose="02000000000000000000" pitchFamily="2" charset="0"/>
              </a:rPr>
              <a:t> see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mirr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  <a:p>
            <a:pPr algn="l"/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There was </a:t>
            </a:r>
            <a:r>
              <a:rPr lang="en-GB" sz="3600" b="1" dirty="0">
                <a:latin typeface="Twinkl Precursive" panose="02000000000000000000" pitchFamily="2" charset="0"/>
              </a:rPr>
              <a:t>a big st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m in 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th America.</a:t>
            </a: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12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March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77952" y="3250769"/>
            <a:ext cx="229421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all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945334" y="2271140"/>
            <a:ext cx="17251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5977990" y="3079510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93987" y="1716301"/>
            <a:ext cx="31854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was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924545" y="1774784"/>
            <a:ext cx="1808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49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This weeks sounds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C461C2-2530-42AF-9906-246F4FA436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262" y="1577388"/>
            <a:ext cx="2653814" cy="26220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832C3B-AC2F-4AEF-9EAD-6AF5BA6A85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07" y="1574075"/>
            <a:ext cx="2645978" cy="26220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A4BAC2-B7BA-4542-ADEB-FC71C2D456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9117" y="1574074"/>
            <a:ext cx="2653814" cy="26297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3B4B80C-CE97-4C95-A835-2C5874D694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2127" y="1580702"/>
            <a:ext cx="2629824" cy="262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70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232</Words>
  <Application>Microsoft Office PowerPoint</Application>
  <PresentationFormat>Widescreen</PresentationFormat>
  <Paragraphs>98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Twinkl Precursive</vt:lpstr>
      <vt:lpstr>Office Theme</vt:lpstr>
      <vt:lpstr>Monday 8th March 2021</vt:lpstr>
      <vt:lpstr>This week’s Red words</vt:lpstr>
      <vt:lpstr>Today’s sound is</vt:lpstr>
      <vt:lpstr>oo words</vt:lpstr>
      <vt:lpstr>oo alien words</vt:lpstr>
      <vt:lpstr>oo sentences</vt:lpstr>
      <vt:lpstr>Tuesday 9th  March 2021</vt:lpstr>
      <vt:lpstr>This week’s Red words</vt:lpstr>
      <vt:lpstr>PowerPoint Presentation</vt:lpstr>
      <vt:lpstr>oo words</vt:lpstr>
      <vt:lpstr>oo alien words</vt:lpstr>
      <vt:lpstr>oo sentences</vt:lpstr>
      <vt:lpstr>Wednesday 10th   March 2021</vt:lpstr>
      <vt:lpstr>This week’s Red words</vt:lpstr>
      <vt:lpstr>PowerPoint Presentation</vt:lpstr>
      <vt:lpstr>ar words</vt:lpstr>
      <vt:lpstr>PowerPoint Presentation</vt:lpstr>
      <vt:lpstr>ar sentences</vt:lpstr>
      <vt:lpstr>Thursday 11th     March 2021</vt:lpstr>
      <vt:lpstr>This week’s Red words</vt:lpstr>
      <vt:lpstr>PowerPoint Presentation</vt:lpstr>
      <vt:lpstr>or words</vt:lpstr>
      <vt:lpstr>PowerPoint Presentation</vt:lpstr>
      <vt:lpstr>or sentences</vt:lpstr>
      <vt:lpstr>Friday 12th    March 2021</vt:lpstr>
      <vt:lpstr>This week’s Red 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22</cp:revision>
  <dcterms:created xsi:type="dcterms:W3CDTF">2020-09-20T14:39:07Z</dcterms:created>
  <dcterms:modified xsi:type="dcterms:W3CDTF">2021-03-06T13:55:12Z</dcterms:modified>
</cp:coreProperties>
</file>