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313" r:id="rId11"/>
    <p:sldId id="297" r:id="rId12"/>
    <p:sldId id="298" r:id="rId13"/>
    <p:sldId id="314" r:id="rId14"/>
    <p:sldId id="299" r:id="rId15"/>
    <p:sldId id="300" r:id="rId16"/>
    <p:sldId id="307" r:id="rId17"/>
    <p:sldId id="308" r:id="rId18"/>
    <p:sldId id="304" r:id="rId19"/>
    <p:sldId id="301" r:id="rId20"/>
    <p:sldId id="309" r:id="rId21"/>
    <p:sldId id="310" r:id="rId22"/>
    <p:sldId id="311" r:id="rId23"/>
    <p:sldId id="312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62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38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742760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868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 	 Draw 1 line to divide the shape into 2 equal parts.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 	 Draw 1 line to divide the shape into 2 unequal parts.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	 Which of the triangles have been divided into equal parts?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59429" y="888272"/>
            <a:ext cx="1619794" cy="7968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59429" y="2352213"/>
            <a:ext cx="1619794" cy="7968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1162592" y="4362992"/>
            <a:ext cx="992777" cy="888274"/>
            <a:chOff x="1528354" y="4950823"/>
            <a:chExt cx="992777" cy="888274"/>
          </a:xfrm>
        </p:grpSpPr>
        <p:sp>
          <p:nvSpPr>
            <p:cNvPr id="6" name="Isosceles Triangle 5"/>
            <p:cNvSpPr/>
            <p:nvPr/>
          </p:nvSpPr>
          <p:spPr>
            <a:xfrm>
              <a:off x="1528354" y="4950823"/>
              <a:ext cx="992777" cy="888274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8" name="Straight Connector 7"/>
            <p:cNvCxnSpPr>
              <a:stCxn id="6" idx="1"/>
              <a:endCxn id="6" idx="5"/>
            </p:cNvCxnSpPr>
            <p:nvPr/>
          </p:nvCxnSpPr>
          <p:spPr>
            <a:xfrm>
              <a:off x="1776548" y="5394960"/>
              <a:ext cx="4963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2916997" y="4358638"/>
            <a:ext cx="992777" cy="888274"/>
            <a:chOff x="3353935" y="4946469"/>
            <a:chExt cx="992777" cy="888274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9" name="Isosceles Triangle 8"/>
            <p:cNvSpPr/>
            <p:nvPr/>
          </p:nvSpPr>
          <p:spPr>
            <a:xfrm>
              <a:off x="3353935" y="4946469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Connector 9"/>
            <p:cNvCxnSpPr>
              <a:stCxn id="9" idx="0"/>
            </p:cNvCxnSpPr>
            <p:nvPr/>
          </p:nvCxnSpPr>
          <p:spPr>
            <a:xfrm>
              <a:off x="3850324" y="4946469"/>
              <a:ext cx="3219" cy="879565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 rot="7192098">
            <a:off x="4623505" y="4566695"/>
            <a:ext cx="992777" cy="896983"/>
            <a:chOff x="3506335" y="5090160"/>
            <a:chExt cx="992777" cy="896983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4" name="Isosceles Triangle 13"/>
            <p:cNvSpPr/>
            <p:nvPr/>
          </p:nvSpPr>
          <p:spPr>
            <a:xfrm>
              <a:off x="3506335" y="5098869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4005943" y="5090160"/>
              <a:ext cx="0" cy="888274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9" name="Group 28"/>
          <p:cNvGrpSpPr/>
          <p:nvPr/>
        </p:nvGrpSpPr>
        <p:grpSpPr>
          <a:xfrm>
            <a:off x="6186321" y="4335689"/>
            <a:ext cx="992777" cy="902514"/>
            <a:chOff x="6695776" y="4936583"/>
            <a:chExt cx="992777" cy="902514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18" name="Isosceles Triangle 17"/>
            <p:cNvSpPr/>
            <p:nvPr/>
          </p:nvSpPr>
          <p:spPr>
            <a:xfrm>
              <a:off x="6695776" y="4936583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6943969" y="5394960"/>
              <a:ext cx="496389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endCxn id="18" idx="3"/>
            </p:cNvCxnSpPr>
            <p:nvPr/>
          </p:nvCxnSpPr>
          <p:spPr>
            <a:xfrm>
              <a:off x="6943968" y="5390606"/>
              <a:ext cx="248197" cy="434251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7192165" y="5386252"/>
              <a:ext cx="262214" cy="452845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 	 Draw 1 line to divide the shape into 2 equal parts.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 	 Draw 1 line to divide the shape into 2 unequal parts.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	 Which of the triangles have been divided into equal parts?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59429" y="888272"/>
            <a:ext cx="1619794" cy="7968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59429" y="2352213"/>
            <a:ext cx="1619794" cy="7968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1162592" y="4362992"/>
            <a:ext cx="992777" cy="888274"/>
            <a:chOff x="1528354" y="4950823"/>
            <a:chExt cx="992777" cy="888274"/>
          </a:xfrm>
        </p:grpSpPr>
        <p:sp>
          <p:nvSpPr>
            <p:cNvPr id="6" name="Isosceles Triangle 5"/>
            <p:cNvSpPr/>
            <p:nvPr/>
          </p:nvSpPr>
          <p:spPr>
            <a:xfrm>
              <a:off x="1528354" y="4950823"/>
              <a:ext cx="992777" cy="888274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8" name="Straight Connector 7"/>
            <p:cNvCxnSpPr>
              <a:stCxn id="6" idx="1"/>
              <a:endCxn id="6" idx="5"/>
            </p:cNvCxnSpPr>
            <p:nvPr/>
          </p:nvCxnSpPr>
          <p:spPr>
            <a:xfrm>
              <a:off x="1776548" y="5394960"/>
              <a:ext cx="4963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2916997" y="4358638"/>
            <a:ext cx="992777" cy="888274"/>
            <a:chOff x="3353935" y="4946469"/>
            <a:chExt cx="992777" cy="888274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9" name="Isosceles Triangle 8"/>
            <p:cNvSpPr/>
            <p:nvPr/>
          </p:nvSpPr>
          <p:spPr>
            <a:xfrm>
              <a:off x="3353935" y="4946469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Connector 9"/>
            <p:cNvCxnSpPr>
              <a:stCxn id="9" idx="0"/>
            </p:cNvCxnSpPr>
            <p:nvPr/>
          </p:nvCxnSpPr>
          <p:spPr>
            <a:xfrm>
              <a:off x="3850324" y="4946469"/>
              <a:ext cx="3219" cy="879565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 rot="7192098">
            <a:off x="4623505" y="4566695"/>
            <a:ext cx="992777" cy="896983"/>
            <a:chOff x="3506335" y="5090160"/>
            <a:chExt cx="992777" cy="896983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4" name="Isosceles Triangle 13"/>
            <p:cNvSpPr/>
            <p:nvPr/>
          </p:nvSpPr>
          <p:spPr>
            <a:xfrm>
              <a:off x="3506335" y="5098869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4005943" y="5090160"/>
              <a:ext cx="0" cy="888274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9" name="Group 28"/>
          <p:cNvGrpSpPr/>
          <p:nvPr/>
        </p:nvGrpSpPr>
        <p:grpSpPr>
          <a:xfrm>
            <a:off x="6186321" y="4335689"/>
            <a:ext cx="992777" cy="902514"/>
            <a:chOff x="6695776" y="4936583"/>
            <a:chExt cx="992777" cy="902514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18" name="Isosceles Triangle 17"/>
            <p:cNvSpPr/>
            <p:nvPr/>
          </p:nvSpPr>
          <p:spPr>
            <a:xfrm>
              <a:off x="6695776" y="4936583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6943969" y="5394960"/>
              <a:ext cx="496389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endCxn id="18" idx="3"/>
            </p:cNvCxnSpPr>
            <p:nvPr/>
          </p:nvCxnSpPr>
          <p:spPr>
            <a:xfrm>
              <a:off x="6943968" y="5390606"/>
              <a:ext cx="248197" cy="434251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7192165" y="5386252"/>
              <a:ext cx="262214" cy="452845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5528" y="997645"/>
            <a:ext cx="3740564" cy="57808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5528" y="2459602"/>
            <a:ext cx="3740564" cy="582056"/>
          </a:xfrm>
          <a:prstGeom prst="rect">
            <a:avLst/>
          </a:prstGeom>
        </p:spPr>
      </p:pic>
      <p:sp>
        <p:nvSpPr>
          <p:cNvPr id="60" name="Oval 59"/>
          <p:cNvSpPr/>
          <p:nvPr/>
        </p:nvSpPr>
        <p:spPr>
          <a:xfrm>
            <a:off x="2769326" y="4310743"/>
            <a:ext cx="1296000" cy="1188000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328216" y="4310743"/>
            <a:ext cx="1296000" cy="1188000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6042658" y="4308925"/>
            <a:ext cx="1296000" cy="1188000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0302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99"/>
                                      </p:to>
                                    </p:set>
                                    <p:animEffect filter="image" prLst="opacity: 0.99">
                                      <p:cBhvr rctx="IE">
                                        <p:cTn id="34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2" grpId="0" animBg="1"/>
      <p:bldP spid="6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403572"/>
            <a:ext cx="64138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you notice?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241336" y="1305862"/>
            <a:ext cx="1742833" cy="1582540"/>
            <a:chOff x="6695776" y="4936583"/>
            <a:chExt cx="992777" cy="888274"/>
          </a:xfrm>
          <a:solidFill>
            <a:schemeClr val="bg1"/>
          </a:solidFill>
        </p:grpSpPr>
        <p:sp>
          <p:nvSpPr>
            <p:cNvPr id="5" name="Isosceles Triangle 4"/>
            <p:cNvSpPr/>
            <p:nvPr/>
          </p:nvSpPr>
          <p:spPr>
            <a:xfrm>
              <a:off x="6695776" y="4936583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6943969" y="5384270"/>
              <a:ext cx="496389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>
              <a:endCxn id="5" idx="3"/>
            </p:cNvCxnSpPr>
            <p:nvPr/>
          </p:nvCxnSpPr>
          <p:spPr>
            <a:xfrm>
              <a:off x="6943968" y="5390606"/>
              <a:ext cx="248197" cy="434251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>
              <a:stCxn id="5" idx="5"/>
              <a:endCxn id="5" idx="3"/>
            </p:cNvCxnSpPr>
            <p:nvPr/>
          </p:nvCxnSpPr>
          <p:spPr>
            <a:xfrm flipH="1">
              <a:off x="7192165" y="5380720"/>
              <a:ext cx="248194" cy="444137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5031159" y="1398481"/>
            <a:ext cx="1487206" cy="15152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1" name="Straight Connector 10"/>
          <p:cNvCxnSpPr>
            <a:stCxn id="9" idx="0"/>
            <a:endCxn id="9" idx="2"/>
          </p:cNvCxnSpPr>
          <p:nvPr/>
        </p:nvCxnSpPr>
        <p:spPr>
          <a:xfrm>
            <a:off x="5774762" y="1398481"/>
            <a:ext cx="0" cy="15152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9" idx="1"/>
            <a:endCxn id="9" idx="3"/>
          </p:cNvCxnSpPr>
          <p:nvPr/>
        </p:nvCxnSpPr>
        <p:spPr>
          <a:xfrm>
            <a:off x="5031159" y="2156127"/>
            <a:ext cx="148720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351857"/>
              </p:ext>
            </p:extLst>
          </p:nvPr>
        </p:nvGraphicFramePr>
        <p:xfrm>
          <a:off x="1614594" y="3926853"/>
          <a:ext cx="2996312" cy="7213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9078">
                  <a:extLst>
                    <a:ext uri="{9D8B030D-6E8A-4147-A177-3AD203B41FA5}">
                      <a16:colId xmlns:a16="http://schemas.microsoft.com/office/drawing/2014/main" xmlns="" val="3287732436"/>
                    </a:ext>
                  </a:extLst>
                </a:gridCol>
                <a:gridCol w="749078">
                  <a:extLst>
                    <a:ext uri="{9D8B030D-6E8A-4147-A177-3AD203B41FA5}">
                      <a16:colId xmlns:a16="http://schemas.microsoft.com/office/drawing/2014/main" xmlns="" val="3559670010"/>
                    </a:ext>
                  </a:extLst>
                </a:gridCol>
                <a:gridCol w="749078">
                  <a:extLst>
                    <a:ext uri="{9D8B030D-6E8A-4147-A177-3AD203B41FA5}">
                      <a16:colId xmlns:a16="http://schemas.microsoft.com/office/drawing/2014/main" xmlns="" val="2971519957"/>
                    </a:ext>
                  </a:extLst>
                </a:gridCol>
                <a:gridCol w="749078">
                  <a:extLst>
                    <a:ext uri="{9D8B030D-6E8A-4147-A177-3AD203B41FA5}">
                      <a16:colId xmlns:a16="http://schemas.microsoft.com/office/drawing/2014/main" xmlns="" val="2640590859"/>
                    </a:ext>
                  </a:extLst>
                </a:gridCol>
              </a:tblGrid>
              <a:tr h="72132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9911664"/>
                  </a:ext>
                </a:extLst>
              </a:tr>
            </a:tbl>
          </a:graphicData>
        </a:graphic>
      </p:graphicFrame>
      <p:sp>
        <p:nvSpPr>
          <p:cNvPr id="16" name="Oval 15"/>
          <p:cNvSpPr/>
          <p:nvPr/>
        </p:nvSpPr>
        <p:spPr>
          <a:xfrm>
            <a:off x="5943600" y="3435529"/>
            <a:ext cx="1410789" cy="141078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8" name="Straight Connector 17"/>
          <p:cNvCxnSpPr>
            <a:stCxn id="16" idx="0"/>
            <a:endCxn id="16" idx="4"/>
          </p:cNvCxnSpPr>
          <p:nvPr/>
        </p:nvCxnSpPr>
        <p:spPr>
          <a:xfrm>
            <a:off x="6648995" y="3435529"/>
            <a:ext cx="0" cy="14107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6" idx="2"/>
            <a:endCxn id="16" idx="6"/>
          </p:cNvCxnSpPr>
          <p:nvPr/>
        </p:nvCxnSpPr>
        <p:spPr>
          <a:xfrm>
            <a:off x="5943600" y="4140924"/>
            <a:ext cx="141078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77237" y="5112479"/>
            <a:ext cx="64138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Each shape has 4 equal parts.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403572"/>
            <a:ext cx="69481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equal parts does each shape have?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241336" y="1305862"/>
            <a:ext cx="1742833" cy="1582540"/>
            <a:chOff x="6695776" y="4936583"/>
            <a:chExt cx="992777" cy="888274"/>
          </a:xfrm>
          <a:solidFill>
            <a:schemeClr val="bg1"/>
          </a:solidFill>
        </p:grpSpPr>
        <p:sp>
          <p:nvSpPr>
            <p:cNvPr id="5" name="Isosceles Triangle 4"/>
            <p:cNvSpPr/>
            <p:nvPr/>
          </p:nvSpPr>
          <p:spPr>
            <a:xfrm>
              <a:off x="6695776" y="4936583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8" name="Straight Connector 7"/>
            <p:cNvCxnSpPr>
              <a:stCxn id="5" idx="5"/>
              <a:endCxn id="5" idx="2"/>
            </p:cNvCxnSpPr>
            <p:nvPr/>
          </p:nvCxnSpPr>
          <p:spPr>
            <a:xfrm flipH="1">
              <a:off x="6695776" y="5380720"/>
              <a:ext cx="744583" cy="444137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5031159" y="1398481"/>
            <a:ext cx="1487206" cy="15152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5031159" y="1398481"/>
            <a:ext cx="1487206" cy="15152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5031159" y="1398481"/>
            <a:ext cx="1487206" cy="148992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474653"/>
              </p:ext>
            </p:extLst>
          </p:nvPr>
        </p:nvGraphicFramePr>
        <p:xfrm>
          <a:off x="1614594" y="3926853"/>
          <a:ext cx="2996312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9078">
                  <a:extLst>
                    <a:ext uri="{9D8B030D-6E8A-4147-A177-3AD203B41FA5}">
                      <a16:colId xmlns:a16="http://schemas.microsoft.com/office/drawing/2014/main" xmlns="" val="3287732436"/>
                    </a:ext>
                  </a:extLst>
                </a:gridCol>
                <a:gridCol w="749078">
                  <a:extLst>
                    <a:ext uri="{9D8B030D-6E8A-4147-A177-3AD203B41FA5}">
                      <a16:colId xmlns:a16="http://schemas.microsoft.com/office/drawing/2014/main" xmlns="" val="3559670010"/>
                    </a:ext>
                  </a:extLst>
                </a:gridCol>
                <a:gridCol w="749078">
                  <a:extLst>
                    <a:ext uri="{9D8B030D-6E8A-4147-A177-3AD203B41FA5}">
                      <a16:colId xmlns:a16="http://schemas.microsoft.com/office/drawing/2014/main" xmlns="" val="2971519957"/>
                    </a:ext>
                  </a:extLst>
                </a:gridCol>
                <a:gridCol w="749078">
                  <a:extLst>
                    <a:ext uri="{9D8B030D-6E8A-4147-A177-3AD203B41FA5}">
                      <a16:colId xmlns:a16="http://schemas.microsoft.com/office/drawing/2014/main" xmlns="" val="2640590859"/>
                    </a:ext>
                  </a:extLst>
                </a:gridCol>
              </a:tblGrid>
              <a:tr h="36066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9911664"/>
                  </a:ext>
                </a:extLst>
              </a:tr>
              <a:tr h="36066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921868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625642"/>
              </p:ext>
            </p:extLst>
          </p:nvPr>
        </p:nvGraphicFramePr>
        <p:xfrm>
          <a:off x="5801029" y="3444153"/>
          <a:ext cx="717336" cy="1696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7336">
                  <a:extLst>
                    <a:ext uri="{9D8B030D-6E8A-4147-A177-3AD203B41FA5}">
                      <a16:colId xmlns:a16="http://schemas.microsoft.com/office/drawing/2014/main" xmlns="" val="368296977"/>
                    </a:ext>
                  </a:extLst>
                </a:gridCol>
              </a:tblGrid>
              <a:tr h="56564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64830612"/>
                  </a:ext>
                </a:extLst>
              </a:tr>
              <a:tr h="56564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36355657"/>
                  </a:ext>
                </a:extLst>
              </a:tr>
              <a:tr h="56564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69439747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2241336" y="2946762"/>
            <a:ext cx="19002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2 equal parts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924697" y="2946762"/>
            <a:ext cx="18706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4 equal parts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241336" y="4708317"/>
            <a:ext cx="19026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8 equal parts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54520" y="5166787"/>
            <a:ext cx="19084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3 equal parts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7981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403572"/>
            <a:ext cx="6948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Which shapes have </a:t>
            </a:r>
            <a:r>
              <a:rPr lang="en-GB" sz="2800" b="1" dirty="0">
                <a:latin typeface="Comic Sans MS" panose="030F0702030302020204" pitchFamily="66" charset="0"/>
              </a:rPr>
              <a:t>equal</a:t>
            </a:r>
            <a:r>
              <a:rPr lang="en-GB" sz="2800" dirty="0">
                <a:latin typeface="Comic Sans MS" panose="030F0702030302020204" pitchFamily="66" charset="0"/>
              </a:rPr>
              <a:t> parts?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241336" y="1305862"/>
            <a:ext cx="1742833" cy="1582540"/>
            <a:chOff x="6695776" y="4936583"/>
            <a:chExt cx="992777" cy="888274"/>
          </a:xfrm>
          <a:solidFill>
            <a:schemeClr val="bg1"/>
          </a:solidFill>
        </p:grpSpPr>
        <p:sp>
          <p:nvSpPr>
            <p:cNvPr id="5" name="Isosceles Triangle 4"/>
            <p:cNvSpPr/>
            <p:nvPr/>
          </p:nvSpPr>
          <p:spPr>
            <a:xfrm>
              <a:off x="6695776" y="4936583"/>
              <a:ext cx="992777" cy="888274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8" name="Straight Connector 7"/>
            <p:cNvCxnSpPr>
              <a:stCxn id="5" idx="5"/>
              <a:endCxn id="5" idx="1"/>
            </p:cNvCxnSpPr>
            <p:nvPr/>
          </p:nvCxnSpPr>
          <p:spPr>
            <a:xfrm flipH="1">
              <a:off x="6943970" y="5380720"/>
              <a:ext cx="496389" cy="0"/>
            </a:xfrm>
            <a:prstGeom prst="line">
              <a:avLst/>
            </a:prstGeom>
            <a:grpFill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5031159" y="1398481"/>
            <a:ext cx="1487206" cy="15152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1" name="Straight Connector 10"/>
          <p:cNvCxnSpPr>
            <a:stCxn id="9" idx="0"/>
            <a:endCxn id="9" idx="2"/>
          </p:cNvCxnSpPr>
          <p:nvPr/>
        </p:nvCxnSpPr>
        <p:spPr>
          <a:xfrm>
            <a:off x="5774762" y="1398481"/>
            <a:ext cx="0" cy="15152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5408023" y="1398481"/>
            <a:ext cx="0" cy="148992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115270"/>
              </p:ext>
            </p:extLst>
          </p:nvPr>
        </p:nvGraphicFramePr>
        <p:xfrm>
          <a:off x="3548461" y="3921786"/>
          <a:ext cx="2247234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8789">
                  <a:extLst>
                    <a:ext uri="{9D8B030D-6E8A-4147-A177-3AD203B41FA5}">
                      <a16:colId xmlns:a16="http://schemas.microsoft.com/office/drawing/2014/main" xmlns="" val="3287732436"/>
                    </a:ext>
                  </a:extLst>
                </a:gridCol>
                <a:gridCol w="679268">
                  <a:extLst>
                    <a:ext uri="{9D8B030D-6E8A-4147-A177-3AD203B41FA5}">
                      <a16:colId xmlns:a16="http://schemas.microsoft.com/office/drawing/2014/main" xmlns="" val="3559670010"/>
                    </a:ext>
                  </a:extLst>
                </a:gridCol>
                <a:gridCol w="609177">
                  <a:extLst>
                    <a:ext uri="{9D8B030D-6E8A-4147-A177-3AD203B41FA5}">
                      <a16:colId xmlns:a16="http://schemas.microsoft.com/office/drawing/2014/main" xmlns="" val="2971519957"/>
                    </a:ext>
                  </a:extLst>
                </a:gridCol>
              </a:tblGrid>
              <a:tr h="36066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9911664"/>
                  </a:ext>
                </a:extLst>
              </a:tr>
              <a:tr h="36066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9921868"/>
                  </a:ext>
                </a:extLst>
              </a:tr>
            </a:tbl>
          </a:graphicData>
        </a:graphic>
      </p:graphicFrame>
      <p:cxnSp>
        <p:nvCxnSpPr>
          <p:cNvPr id="18" name="Straight Connector 17"/>
          <p:cNvCxnSpPr/>
          <p:nvPr/>
        </p:nvCxnSpPr>
        <p:spPr>
          <a:xfrm flipV="1">
            <a:off x="6148251" y="1423851"/>
            <a:ext cx="0" cy="148992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1464312" y="3475243"/>
            <a:ext cx="1410789" cy="141078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0" name="Straight Connector 19"/>
          <p:cNvCxnSpPr>
            <a:stCxn id="19" idx="1"/>
            <a:endCxn id="19" idx="5"/>
          </p:cNvCxnSpPr>
          <p:nvPr/>
        </p:nvCxnSpPr>
        <p:spPr>
          <a:xfrm>
            <a:off x="1670917" y="3681848"/>
            <a:ext cx="997579" cy="9975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9" idx="3"/>
            <a:endCxn id="19" idx="7"/>
          </p:cNvCxnSpPr>
          <p:nvPr/>
        </p:nvCxnSpPr>
        <p:spPr>
          <a:xfrm flipV="1">
            <a:off x="1670917" y="3681848"/>
            <a:ext cx="997579" cy="9975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ounded Rectangle 29"/>
          <p:cNvSpPr/>
          <p:nvPr/>
        </p:nvSpPr>
        <p:spPr>
          <a:xfrm>
            <a:off x="4754879" y="1175657"/>
            <a:ext cx="2037806" cy="194636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334663" y="3375364"/>
            <a:ext cx="1710256" cy="162823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6288965" y="3593600"/>
            <a:ext cx="1410789" cy="1410789"/>
            <a:chOff x="6288965" y="3593600"/>
            <a:chExt cx="1410789" cy="1410789"/>
          </a:xfrm>
        </p:grpSpPr>
        <p:sp>
          <p:nvSpPr>
            <p:cNvPr id="32" name="Oval 31"/>
            <p:cNvSpPr/>
            <p:nvPr/>
          </p:nvSpPr>
          <p:spPr>
            <a:xfrm>
              <a:off x="6288965" y="3593600"/>
              <a:ext cx="1410789" cy="141078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33" name="Straight Connector 32"/>
            <p:cNvCxnSpPr/>
            <p:nvPr/>
          </p:nvCxnSpPr>
          <p:spPr>
            <a:xfrm>
              <a:off x="6400800" y="3936685"/>
              <a:ext cx="120119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>
              <a:stCxn id="32" idx="2"/>
              <a:endCxn id="32" idx="6"/>
            </p:cNvCxnSpPr>
            <p:nvPr/>
          </p:nvCxnSpPr>
          <p:spPr>
            <a:xfrm>
              <a:off x="6288965" y="4298995"/>
              <a:ext cx="14107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393760" y="4648063"/>
              <a:ext cx="120119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1780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 animBg="1"/>
      <p:bldP spid="30" grpId="0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3730" y="403572"/>
            <a:ext cx="694813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Are the groups equal or unequal?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b)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379" y="2077035"/>
            <a:ext cx="1005432" cy="9068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243" y="1292972"/>
            <a:ext cx="1005432" cy="9068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771" y="2137683"/>
            <a:ext cx="1005432" cy="9068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84" y="1426765"/>
            <a:ext cx="1005432" cy="90686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757" y="1426765"/>
            <a:ext cx="1005432" cy="9068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406" y="1741954"/>
            <a:ext cx="1005432" cy="9068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383" y="1579165"/>
            <a:ext cx="1005432" cy="9068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694" y="1579165"/>
            <a:ext cx="1005432" cy="9068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3667" y="1579165"/>
            <a:ext cx="1005432" cy="90686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601" y="3376703"/>
            <a:ext cx="1404237" cy="17081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608" y="3335266"/>
            <a:ext cx="1602212" cy="174954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304" y="3335266"/>
            <a:ext cx="1602212" cy="174954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415307" y="2685152"/>
            <a:ext cx="2585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equal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69089" y="5211702"/>
            <a:ext cx="2585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unequal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3730" y="403572"/>
            <a:ext cx="694813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Ron and Amir are making equal groups.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They each have 18 counters.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8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Can you make any other equal groups with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18 counters?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2109864" y="1744220"/>
            <a:ext cx="2912655" cy="859251"/>
            <a:chOff x="3691061" y="2144050"/>
            <a:chExt cx="3135654" cy="859251"/>
          </a:xfrm>
        </p:grpSpPr>
        <p:sp>
          <p:nvSpPr>
            <p:cNvPr id="26" name="Rounded Rectangular Callout 25"/>
            <p:cNvSpPr/>
            <p:nvPr/>
          </p:nvSpPr>
          <p:spPr>
            <a:xfrm>
              <a:off x="3691061" y="2144050"/>
              <a:ext cx="3135654" cy="846829"/>
            </a:xfrm>
            <a:prstGeom prst="wedgeRoundRectCallout">
              <a:avLst>
                <a:gd name="adj1" fmla="val -58913"/>
                <a:gd name="adj2" fmla="val 36154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791971" y="2172304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I have made 6 equal groups.</a:t>
              </a:r>
            </a:p>
          </p:txBody>
        </p: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856" y="3477325"/>
            <a:ext cx="1427798" cy="170311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9532" y="1752486"/>
            <a:ext cx="1442352" cy="1760737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3983201" y="3565575"/>
            <a:ext cx="2912655" cy="859251"/>
            <a:chOff x="3691061" y="2144050"/>
            <a:chExt cx="3135654" cy="859251"/>
          </a:xfrm>
        </p:grpSpPr>
        <p:sp>
          <p:nvSpPr>
            <p:cNvPr id="31" name="Rounded Rectangular Callout 30"/>
            <p:cNvSpPr/>
            <p:nvPr/>
          </p:nvSpPr>
          <p:spPr>
            <a:xfrm>
              <a:off x="3691061" y="2144050"/>
              <a:ext cx="3135654" cy="846829"/>
            </a:xfrm>
            <a:prstGeom prst="wedgeRoundRectCallout">
              <a:avLst>
                <a:gd name="adj1" fmla="val 59936"/>
                <a:gd name="adj2" fmla="val 46952"/>
                <a:gd name="adj3" fmla="val 16667"/>
              </a:avLst>
            </a:prstGeom>
            <a:noFill/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791971" y="2172304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I have made 3 equal groups.</a:t>
              </a:r>
            </a:p>
          </p:txBody>
        </p:sp>
      </p:grpSp>
      <p:sp>
        <p:nvSpPr>
          <p:cNvPr id="33" name="Oval 32"/>
          <p:cNvSpPr/>
          <p:nvPr/>
        </p:nvSpPr>
        <p:spPr>
          <a:xfrm>
            <a:off x="5345555" y="1643697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5679156" y="156081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5560423" y="188231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6308670" y="1664693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6642271" y="158181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6440553" y="1316375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7180343" y="1555059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7513944" y="147217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7395211" y="179367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5340472" y="2580445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674073" y="249756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555340" y="281906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6303587" y="2601441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6637188" y="251855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6427577" y="2253123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7175260" y="2491807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7508861" y="240892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7390128" y="273042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1244226" y="3500303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1244226" y="413682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1244226" y="3818565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577153" y="3498371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1577153" y="413489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1577153" y="3816633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2" name="Oval 71"/>
          <p:cNvSpPr/>
          <p:nvPr/>
        </p:nvSpPr>
        <p:spPr>
          <a:xfrm>
            <a:off x="2116161" y="306490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3" name="Oval 72"/>
          <p:cNvSpPr/>
          <p:nvPr/>
        </p:nvSpPr>
        <p:spPr>
          <a:xfrm>
            <a:off x="2116161" y="3701425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2116161" y="338316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2449088" y="306297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6" name="Oval 75"/>
          <p:cNvSpPr/>
          <p:nvPr/>
        </p:nvSpPr>
        <p:spPr>
          <a:xfrm>
            <a:off x="2449088" y="3699493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7" name="Oval 76"/>
          <p:cNvSpPr/>
          <p:nvPr/>
        </p:nvSpPr>
        <p:spPr>
          <a:xfrm>
            <a:off x="2449088" y="338123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8" name="Oval 77"/>
          <p:cNvSpPr/>
          <p:nvPr/>
        </p:nvSpPr>
        <p:spPr>
          <a:xfrm>
            <a:off x="2988096" y="3517781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9" name="Oval 78"/>
          <p:cNvSpPr/>
          <p:nvPr/>
        </p:nvSpPr>
        <p:spPr>
          <a:xfrm>
            <a:off x="2988096" y="415430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0" name="Oval 79"/>
          <p:cNvSpPr/>
          <p:nvPr/>
        </p:nvSpPr>
        <p:spPr>
          <a:xfrm>
            <a:off x="2988096" y="3836043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3321023" y="3515849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2" name="Oval 81"/>
          <p:cNvSpPr/>
          <p:nvPr/>
        </p:nvSpPr>
        <p:spPr>
          <a:xfrm>
            <a:off x="3321023" y="415237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3" name="Oval 82"/>
          <p:cNvSpPr/>
          <p:nvPr/>
        </p:nvSpPr>
        <p:spPr>
          <a:xfrm>
            <a:off x="3321023" y="3834111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8264" y="5341217"/>
            <a:ext cx="747045" cy="747045"/>
          </a:xfrm>
          <a:prstGeom prst="rect">
            <a:avLst/>
          </a:prstGeom>
        </p:spPr>
      </p:pic>
      <p:sp>
        <p:nvSpPr>
          <p:cNvPr id="85" name="TextBox 84"/>
          <p:cNvSpPr txBox="1"/>
          <p:nvPr/>
        </p:nvSpPr>
        <p:spPr>
          <a:xfrm>
            <a:off x="5366817" y="548390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3789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1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4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7" grpId="0" animBg="1"/>
      <p:bldP spid="58" grpId="0" animBg="1"/>
      <p:bldP spid="59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3730" y="403572"/>
            <a:ext cx="6948134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Ron and Amir are making equal groups.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They each have 18 counters.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2 equal groups of 9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4430268" y="155467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831234" y="155434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5230812" y="155467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8" name="Oval 77"/>
          <p:cNvSpPr/>
          <p:nvPr/>
        </p:nvSpPr>
        <p:spPr>
          <a:xfrm>
            <a:off x="981875" y="267270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1247454" y="288549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19707" y="3341260"/>
            <a:ext cx="30107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18 equal groups of 1</a:t>
            </a:r>
          </a:p>
        </p:txBody>
      </p:sp>
      <p:sp>
        <p:nvSpPr>
          <p:cNvPr id="4" name="Rectangle 3"/>
          <p:cNvSpPr/>
          <p:nvPr/>
        </p:nvSpPr>
        <p:spPr>
          <a:xfrm>
            <a:off x="770245" y="4223878"/>
            <a:ext cx="4283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Can we make 4 equal groups?</a:t>
            </a:r>
          </a:p>
        </p:txBody>
      </p:sp>
      <p:sp>
        <p:nvSpPr>
          <p:cNvPr id="54" name="Oval 53"/>
          <p:cNvSpPr/>
          <p:nvPr/>
        </p:nvSpPr>
        <p:spPr>
          <a:xfrm>
            <a:off x="4430268" y="189394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831234" y="189361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5230812" y="189394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430268" y="223321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4831234" y="223288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5230812" y="223321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6149617" y="155434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550583" y="155400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6950161" y="155434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6149617" y="189361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6550583" y="189327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6950161" y="189361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6149617" y="223288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0" name="Oval 69"/>
          <p:cNvSpPr/>
          <p:nvPr/>
        </p:nvSpPr>
        <p:spPr>
          <a:xfrm>
            <a:off x="6550583" y="223255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1" name="Oval 70"/>
          <p:cNvSpPr/>
          <p:nvPr/>
        </p:nvSpPr>
        <p:spPr>
          <a:xfrm>
            <a:off x="6950161" y="223288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6" name="Oval 85"/>
          <p:cNvSpPr/>
          <p:nvPr/>
        </p:nvSpPr>
        <p:spPr>
          <a:xfrm>
            <a:off x="1656724" y="267270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7" name="Oval 86"/>
          <p:cNvSpPr/>
          <p:nvPr/>
        </p:nvSpPr>
        <p:spPr>
          <a:xfrm>
            <a:off x="1922303" y="288549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8" name="Oval 87"/>
          <p:cNvSpPr/>
          <p:nvPr/>
        </p:nvSpPr>
        <p:spPr>
          <a:xfrm>
            <a:off x="2331573" y="267270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9" name="Oval 88"/>
          <p:cNvSpPr/>
          <p:nvPr/>
        </p:nvSpPr>
        <p:spPr>
          <a:xfrm>
            <a:off x="2597152" y="288549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0" name="Oval 89"/>
          <p:cNvSpPr/>
          <p:nvPr/>
        </p:nvSpPr>
        <p:spPr>
          <a:xfrm>
            <a:off x="3006422" y="267270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1" name="Oval 90"/>
          <p:cNvSpPr/>
          <p:nvPr/>
        </p:nvSpPr>
        <p:spPr>
          <a:xfrm>
            <a:off x="3272001" y="288549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2" name="Oval 91"/>
          <p:cNvSpPr/>
          <p:nvPr/>
        </p:nvSpPr>
        <p:spPr>
          <a:xfrm>
            <a:off x="981891" y="339857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3" name="Oval 92"/>
          <p:cNvSpPr/>
          <p:nvPr/>
        </p:nvSpPr>
        <p:spPr>
          <a:xfrm>
            <a:off x="1247470" y="361136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4" name="Oval 93"/>
          <p:cNvSpPr/>
          <p:nvPr/>
        </p:nvSpPr>
        <p:spPr>
          <a:xfrm>
            <a:off x="1656740" y="339857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5" name="Oval 94"/>
          <p:cNvSpPr/>
          <p:nvPr/>
        </p:nvSpPr>
        <p:spPr>
          <a:xfrm>
            <a:off x="1922319" y="361136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6" name="Oval 95"/>
          <p:cNvSpPr/>
          <p:nvPr/>
        </p:nvSpPr>
        <p:spPr>
          <a:xfrm>
            <a:off x="2331589" y="339857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7" name="Oval 96"/>
          <p:cNvSpPr/>
          <p:nvPr/>
        </p:nvSpPr>
        <p:spPr>
          <a:xfrm>
            <a:off x="2597168" y="361136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8" name="Oval 97"/>
          <p:cNvSpPr/>
          <p:nvPr/>
        </p:nvSpPr>
        <p:spPr>
          <a:xfrm>
            <a:off x="3006438" y="339857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3272017" y="361136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0" name="Oval 99"/>
          <p:cNvSpPr/>
          <p:nvPr/>
        </p:nvSpPr>
        <p:spPr>
          <a:xfrm>
            <a:off x="3686795" y="339857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1" name="Oval 100"/>
          <p:cNvSpPr/>
          <p:nvPr/>
        </p:nvSpPr>
        <p:spPr>
          <a:xfrm>
            <a:off x="3952374" y="361136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2" name="Oval 101"/>
          <p:cNvSpPr/>
          <p:nvPr/>
        </p:nvSpPr>
        <p:spPr>
          <a:xfrm>
            <a:off x="5269963" y="401688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3" name="Oval 102"/>
          <p:cNvSpPr/>
          <p:nvPr/>
        </p:nvSpPr>
        <p:spPr>
          <a:xfrm>
            <a:off x="5670929" y="401654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4" name="Oval 103"/>
          <p:cNvSpPr/>
          <p:nvPr/>
        </p:nvSpPr>
        <p:spPr>
          <a:xfrm>
            <a:off x="6070507" y="401688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5" name="Oval 104"/>
          <p:cNvSpPr/>
          <p:nvPr/>
        </p:nvSpPr>
        <p:spPr>
          <a:xfrm>
            <a:off x="5269963" y="435615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6" name="Oval 105"/>
          <p:cNvSpPr/>
          <p:nvPr/>
        </p:nvSpPr>
        <p:spPr>
          <a:xfrm>
            <a:off x="5670929" y="435581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7" name="Oval 106"/>
          <p:cNvSpPr/>
          <p:nvPr/>
        </p:nvSpPr>
        <p:spPr>
          <a:xfrm>
            <a:off x="6070507" y="435615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8" name="Oval 107"/>
          <p:cNvSpPr/>
          <p:nvPr/>
        </p:nvSpPr>
        <p:spPr>
          <a:xfrm>
            <a:off x="5269963" y="469542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9" name="Oval 108"/>
          <p:cNvSpPr/>
          <p:nvPr/>
        </p:nvSpPr>
        <p:spPr>
          <a:xfrm>
            <a:off x="5670929" y="469509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0" name="Oval 109"/>
          <p:cNvSpPr/>
          <p:nvPr/>
        </p:nvSpPr>
        <p:spPr>
          <a:xfrm>
            <a:off x="6070507" y="469542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1" name="Oval 110"/>
          <p:cNvSpPr/>
          <p:nvPr/>
        </p:nvSpPr>
        <p:spPr>
          <a:xfrm>
            <a:off x="6989312" y="401654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2" name="Oval 111"/>
          <p:cNvSpPr/>
          <p:nvPr/>
        </p:nvSpPr>
        <p:spPr>
          <a:xfrm>
            <a:off x="7390278" y="4016212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3" name="Oval 112"/>
          <p:cNvSpPr/>
          <p:nvPr/>
        </p:nvSpPr>
        <p:spPr>
          <a:xfrm>
            <a:off x="7789856" y="401654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4" name="Oval 113"/>
          <p:cNvSpPr/>
          <p:nvPr/>
        </p:nvSpPr>
        <p:spPr>
          <a:xfrm>
            <a:off x="6989312" y="435581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5" name="Oval 114"/>
          <p:cNvSpPr/>
          <p:nvPr/>
        </p:nvSpPr>
        <p:spPr>
          <a:xfrm>
            <a:off x="7390278" y="4355484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6" name="Oval 115"/>
          <p:cNvSpPr/>
          <p:nvPr/>
        </p:nvSpPr>
        <p:spPr>
          <a:xfrm>
            <a:off x="7789856" y="4355818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7" name="Oval 116"/>
          <p:cNvSpPr/>
          <p:nvPr/>
        </p:nvSpPr>
        <p:spPr>
          <a:xfrm>
            <a:off x="6989312" y="469509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8" name="Oval 117"/>
          <p:cNvSpPr/>
          <p:nvPr/>
        </p:nvSpPr>
        <p:spPr>
          <a:xfrm>
            <a:off x="7390278" y="4694756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9" name="Oval 118"/>
          <p:cNvSpPr/>
          <p:nvPr/>
        </p:nvSpPr>
        <p:spPr>
          <a:xfrm>
            <a:off x="7789856" y="4695090"/>
            <a:ext cx="287383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4811078" y="2802088"/>
            <a:ext cx="29225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9 equal groups of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7488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4.44444E-6 L -0.48298 0.11898 " pathEditMode="relative" rAng="0" ptsTypes="AA">
                                      <p:cBhvr>
                                        <p:cTn id="194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36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4.44444E-6 L -0.31875 0.12013 " pathEditMode="relative" rAng="0" ptsTypes="AA">
                                      <p:cBhvr>
                                        <p:cTn id="19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24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4.44444E-6 L -0.16198 0.12013 " pathEditMode="relative" rAng="0" ptsTypes="AA">
                                      <p:cBhvr>
                                        <p:cTn id="202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77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1.48148E-6 L 0.12587 0.17592 " pathEditMode="relative" rAng="0" ptsTypes="AA">
                                      <p:cBhvr>
                                        <p:cTn id="20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15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1.48148E-6 L -0.5118 0.12292 " pathEditMode="relative" rAng="0" ptsTypes="AA">
                                      <p:cBhvr>
                                        <p:cTn id="21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77" y="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1.48148E-6 L -0.33611 0.12986 " pathEditMode="relative" rAng="0" ptsTypes="AA">
                                      <p:cBhvr>
                                        <p:cTn id="21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92" y="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2.96296E-6 L -0.05625 0.17547 " pathEditMode="relative" rAng="0" ptsTypes="AA">
                                      <p:cBhvr>
                                        <p:cTn id="21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9" y="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2.96296E-6 L 0.11355 0.19329 " pathEditMode="relative" rAng="0" ptsTypes="AA">
                                      <p:cBhvr>
                                        <p:cTn id="222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90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2.96296E-6 L -0.52725 0.20787 " pathEditMode="relative" rAng="0" ptsTypes="AA">
                                      <p:cBhvr>
                                        <p:cTn id="226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41" y="1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4.44444E-6 L -0.41822 0.12013 " pathEditMode="relative" rAng="0" ptsTypes="AA">
                                      <p:cBhvr>
                                        <p:cTn id="230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90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4.44444E-6 L -0.2625 0.12013 " pathEditMode="relative" rAng="0" ptsTypes="AA">
                                      <p:cBhvr>
                                        <p:cTn id="234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12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4.44444E-6 L -0.11458 0.14097 " pathEditMode="relative" rAng="0" ptsTypes="AA">
                                      <p:cBhvr>
                                        <p:cTn id="23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16" y="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1.48148E-6 L -0.61059 0.10648 " pathEditMode="relative" rAng="0" ptsTypes="AA">
                                      <p:cBhvr>
                                        <p:cTn id="242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608" y="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1.48148E-6 L -0.43454 0.12986 " pathEditMode="relative" rAng="0" ptsTypes="AA">
                                      <p:cBhvr>
                                        <p:cTn id="246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06" y="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1.48148E-6 L -0.28923 0.12477 " pathEditMode="relative" rAng="0" ptsTypes="AA">
                                      <p:cBhvr>
                                        <p:cTn id="250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49" y="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2.96296E-6 L 0.01146 0.19723 " pathEditMode="relative" rAng="0" ptsTypes="AA">
                                      <p:cBhvr>
                                        <p:cTn id="254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1.48148E-6 L -0.63125 0.19769 " pathEditMode="relative" rAng="0" ptsTypes="AA">
                                      <p:cBhvr>
                                        <p:cTn id="25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49" y="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42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2.96296E-6 L -0.4644 0.22848 " pathEditMode="relative" rAng="0" ptsTypes="AA">
                                      <p:cBhvr>
                                        <p:cTn id="26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99" y="1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78" grpId="0" animBg="1"/>
      <p:bldP spid="81" grpId="0" animBg="1"/>
      <p:bldP spid="2" grpId="0"/>
      <p:bldP spid="4" grpId="0"/>
      <p:bldP spid="54" grpId="0" animBg="1"/>
      <p:bldP spid="55" grpId="0" animBg="1"/>
      <p:bldP spid="56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/>
          <p:cNvSpPr/>
          <p:nvPr/>
        </p:nvSpPr>
        <p:spPr>
          <a:xfrm>
            <a:off x="1361640" y="3432492"/>
            <a:ext cx="1519452" cy="46838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3730" y="403572"/>
            <a:ext cx="6948134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Whitney and Dora are finding different ways to colour equal parts of the shape below.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11978" y="930177"/>
            <a:ext cx="1419041" cy="1711759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0907" y="1220046"/>
            <a:ext cx="1375243" cy="1695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361640" y="2952771"/>
            <a:ext cx="1519452" cy="46838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0708213"/>
              </p:ext>
            </p:extLst>
          </p:nvPr>
        </p:nvGraphicFramePr>
        <p:xfrm>
          <a:off x="1361640" y="2964108"/>
          <a:ext cx="1519452" cy="936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84">
                  <a:extLst>
                    <a:ext uri="{9D8B030D-6E8A-4147-A177-3AD203B41FA5}">
                      <a16:colId xmlns:a16="http://schemas.microsoft.com/office/drawing/2014/main" xmlns="" val="1300347951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xmlns="" val="2356887713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xmlns="" val="2631644285"/>
                    </a:ext>
                  </a:extLst>
                </a:gridCol>
              </a:tblGrid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96712412"/>
                  </a:ext>
                </a:extLst>
              </a:tr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8640591"/>
                  </a:ext>
                </a:extLst>
              </a:tr>
            </a:tbl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3633615" y="2956878"/>
            <a:ext cx="994627" cy="951228"/>
            <a:chOff x="5037684" y="2089497"/>
            <a:chExt cx="994627" cy="951228"/>
          </a:xfrm>
        </p:grpSpPr>
        <p:sp>
          <p:nvSpPr>
            <p:cNvPr id="76" name="Rectangle 75"/>
            <p:cNvSpPr/>
            <p:nvPr/>
          </p:nvSpPr>
          <p:spPr>
            <a:xfrm>
              <a:off x="5051332" y="2089497"/>
              <a:ext cx="980979" cy="46838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5037684" y="2572341"/>
              <a:ext cx="516955" cy="46838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137752" y="2936940"/>
            <a:ext cx="1015315" cy="971166"/>
            <a:chOff x="5541821" y="2069559"/>
            <a:chExt cx="1015315" cy="971166"/>
          </a:xfrm>
        </p:grpSpPr>
        <p:sp>
          <p:nvSpPr>
            <p:cNvPr id="79" name="Rectangle 78"/>
            <p:cNvSpPr/>
            <p:nvPr/>
          </p:nvSpPr>
          <p:spPr>
            <a:xfrm>
              <a:off x="5541821" y="2572341"/>
              <a:ext cx="1015315" cy="46838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6032311" y="2069559"/>
              <a:ext cx="524825" cy="46838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aphicFrame>
        <p:nvGraphicFramePr>
          <p:cNvPr id="74" name="Table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528479"/>
              </p:ext>
            </p:extLst>
          </p:nvPr>
        </p:nvGraphicFramePr>
        <p:xfrm>
          <a:off x="3633615" y="2956878"/>
          <a:ext cx="1519452" cy="936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84">
                  <a:extLst>
                    <a:ext uri="{9D8B030D-6E8A-4147-A177-3AD203B41FA5}">
                      <a16:colId xmlns:a16="http://schemas.microsoft.com/office/drawing/2014/main" xmlns="" val="1300347951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xmlns="" val="2356887713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xmlns="" val="2631644285"/>
                    </a:ext>
                  </a:extLst>
                </a:gridCol>
              </a:tblGrid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96712412"/>
                  </a:ext>
                </a:extLst>
              </a:tr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8640591"/>
                  </a:ext>
                </a:extLst>
              </a:tr>
            </a:tbl>
          </a:graphicData>
        </a:graphic>
      </p:graphicFrame>
      <p:sp>
        <p:nvSpPr>
          <p:cNvPr id="85" name="Rectangle 84"/>
          <p:cNvSpPr/>
          <p:nvPr/>
        </p:nvSpPr>
        <p:spPr>
          <a:xfrm>
            <a:off x="1339726" y="4299013"/>
            <a:ext cx="512370" cy="93676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1857370" y="4299013"/>
            <a:ext cx="512370" cy="93676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2351306" y="4299013"/>
            <a:ext cx="512370" cy="93676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aphicFrame>
        <p:nvGraphicFramePr>
          <p:cNvPr id="82" name="Table 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272981"/>
              </p:ext>
            </p:extLst>
          </p:nvPr>
        </p:nvGraphicFramePr>
        <p:xfrm>
          <a:off x="1357950" y="4310350"/>
          <a:ext cx="1519452" cy="936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84">
                  <a:extLst>
                    <a:ext uri="{9D8B030D-6E8A-4147-A177-3AD203B41FA5}">
                      <a16:colId xmlns:a16="http://schemas.microsoft.com/office/drawing/2014/main" xmlns="" val="1300347951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xmlns="" val="2356887713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xmlns="" val="2631644285"/>
                    </a:ext>
                  </a:extLst>
                </a:gridCol>
              </a:tblGrid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96712412"/>
                  </a:ext>
                </a:extLst>
              </a:tr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8640591"/>
                  </a:ext>
                </a:extLst>
              </a:tr>
            </a:tbl>
          </a:graphicData>
        </a:graphic>
      </p:graphicFrame>
      <p:grpSp>
        <p:nvGrpSpPr>
          <p:cNvPr id="125" name="Group 124"/>
          <p:cNvGrpSpPr/>
          <p:nvPr/>
        </p:nvGrpSpPr>
        <p:grpSpPr>
          <a:xfrm>
            <a:off x="2052368" y="1387070"/>
            <a:ext cx="2144036" cy="846829"/>
            <a:chOff x="3691061" y="2144050"/>
            <a:chExt cx="3135654" cy="846829"/>
          </a:xfrm>
        </p:grpSpPr>
        <p:sp>
          <p:nvSpPr>
            <p:cNvPr id="126" name="Rounded Rectangular Callout 125"/>
            <p:cNvSpPr/>
            <p:nvPr/>
          </p:nvSpPr>
          <p:spPr>
            <a:xfrm>
              <a:off x="3691061" y="2144050"/>
              <a:ext cx="3135654" cy="846829"/>
            </a:xfrm>
            <a:prstGeom prst="wedgeRoundRectCallout">
              <a:avLst>
                <a:gd name="adj1" fmla="val -58913"/>
                <a:gd name="adj2" fmla="val 36154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3791971" y="2172304"/>
              <a:ext cx="299475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I can colour</a:t>
              </a:r>
            </a:p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 2 equal parts.</a:t>
              </a: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4408390" y="1467327"/>
            <a:ext cx="2353172" cy="1335686"/>
            <a:chOff x="3897486" y="2094130"/>
            <a:chExt cx="3137816" cy="1335686"/>
          </a:xfrm>
        </p:grpSpPr>
        <p:sp>
          <p:nvSpPr>
            <p:cNvPr id="129" name="Rounded Rectangular Callout 128"/>
            <p:cNvSpPr/>
            <p:nvPr/>
          </p:nvSpPr>
          <p:spPr>
            <a:xfrm>
              <a:off x="3899648" y="2094130"/>
              <a:ext cx="3135654" cy="1335686"/>
            </a:xfrm>
            <a:prstGeom prst="wedgeRoundRectCallout">
              <a:avLst>
                <a:gd name="adj1" fmla="val 66568"/>
                <a:gd name="adj2" fmla="val -10551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3897486" y="2172304"/>
              <a:ext cx="300604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There’s another way to colour 2 equal parts.</a:t>
              </a: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2052368" y="1401196"/>
            <a:ext cx="2144036" cy="846829"/>
            <a:chOff x="3691061" y="2144050"/>
            <a:chExt cx="3135654" cy="846829"/>
          </a:xfrm>
        </p:grpSpPr>
        <p:sp>
          <p:nvSpPr>
            <p:cNvPr id="132" name="Rounded Rectangular Callout 131"/>
            <p:cNvSpPr/>
            <p:nvPr/>
          </p:nvSpPr>
          <p:spPr>
            <a:xfrm>
              <a:off x="3691061" y="2144050"/>
              <a:ext cx="3135654" cy="846829"/>
            </a:xfrm>
            <a:prstGeom prst="wedgeRoundRectCallout">
              <a:avLst>
                <a:gd name="adj1" fmla="val -58913"/>
                <a:gd name="adj2" fmla="val 36154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3791971" y="2172304"/>
              <a:ext cx="299475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Let’s colour 3 equal parts.</a:t>
              </a:r>
            </a:p>
          </p:txBody>
        </p:sp>
      </p:grpSp>
      <p:grpSp>
        <p:nvGrpSpPr>
          <p:cNvPr id="134" name="Group 133"/>
          <p:cNvGrpSpPr/>
          <p:nvPr/>
        </p:nvGrpSpPr>
        <p:grpSpPr>
          <a:xfrm>
            <a:off x="4666095" y="1481482"/>
            <a:ext cx="2245883" cy="975827"/>
            <a:chOff x="4265007" y="2094130"/>
            <a:chExt cx="2994752" cy="975827"/>
          </a:xfrm>
        </p:grpSpPr>
        <p:sp>
          <p:nvSpPr>
            <p:cNvPr id="135" name="Rounded Rectangular Callout 134"/>
            <p:cNvSpPr/>
            <p:nvPr/>
          </p:nvSpPr>
          <p:spPr>
            <a:xfrm>
              <a:off x="4547678" y="2094130"/>
              <a:ext cx="2487624" cy="975827"/>
            </a:xfrm>
            <a:prstGeom prst="wedgeRoundRectCallout">
              <a:avLst>
                <a:gd name="adj1" fmla="val 66568"/>
                <a:gd name="adj2" fmla="val -10551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4265007" y="2172304"/>
              <a:ext cx="299475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I will find another way</a:t>
              </a:r>
            </a:p>
          </p:txBody>
        </p:sp>
      </p:grpSp>
      <p:sp>
        <p:nvSpPr>
          <p:cNvPr id="137" name="Rectangle 136"/>
          <p:cNvSpPr/>
          <p:nvPr/>
        </p:nvSpPr>
        <p:spPr>
          <a:xfrm rot="5400000">
            <a:off x="3923355" y="4020528"/>
            <a:ext cx="512370" cy="10040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38" name="Rectangle 137"/>
          <p:cNvSpPr/>
          <p:nvPr/>
        </p:nvSpPr>
        <p:spPr>
          <a:xfrm rot="16200000">
            <a:off x="3923355" y="4494265"/>
            <a:ext cx="512370" cy="10040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39" name="Rectangle 138"/>
          <p:cNvSpPr/>
          <p:nvPr/>
        </p:nvSpPr>
        <p:spPr>
          <a:xfrm>
            <a:off x="4681561" y="4273362"/>
            <a:ext cx="512370" cy="93676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aphicFrame>
        <p:nvGraphicFramePr>
          <p:cNvPr id="140" name="Table 1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7959070"/>
              </p:ext>
            </p:extLst>
          </p:nvPr>
        </p:nvGraphicFramePr>
        <p:xfrm>
          <a:off x="3677520" y="4295836"/>
          <a:ext cx="1519452" cy="936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84">
                  <a:extLst>
                    <a:ext uri="{9D8B030D-6E8A-4147-A177-3AD203B41FA5}">
                      <a16:colId xmlns:a16="http://schemas.microsoft.com/office/drawing/2014/main" xmlns="" val="1300347951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xmlns="" val="2356887713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xmlns="" val="2631644285"/>
                    </a:ext>
                  </a:extLst>
                </a:gridCol>
              </a:tblGrid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96712412"/>
                  </a:ext>
                </a:extLst>
              </a:tr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8640591"/>
                  </a:ext>
                </a:extLst>
              </a:tr>
            </a:tbl>
          </a:graphicData>
        </a:graphic>
      </p:graphicFrame>
      <p:grpSp>
        <p:nvGrpSpPr>
          <p:cNvPr id="141" name="Group 140"/>
          <p:cNvGrpSpPr/>
          <p:nvPr/>
        </p:nvGrpSpPr>
        <p:grpSpPr>
          <a:xfrm>
            <a:off x="4090730" y="1530220"/>
            <a:ext cx="2707549" cy="975827"/>
            <a:chOff x="4265007" y="2094130"/>
            <a:chExt cx="2994752" cy="975827"/>
          </a:xfrm>
        </p:grpSpPr>
        <p:sp>
          <p:nvSpPr>
            <p:cNvPr id="142" name="Rounded Rectangular Callout 141"/>
            <p:cNvSpPr/>
            <p:nvPr/>
          </p:nvSpPr>
          <p:spPr>
            <a:xfrm>
              <a:off x="4547678" y="2094130"/>
              <a:ext cx="2487624" cy="975827"/>
            </a:xfrm>
            <a:prstGeom prst="wedgeRoundRectCallout">
              <a:avLst>
                <a:gd name="adj1" fmla="val 66568"/>
                <a:gd name="adj2" fmla="val -10551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4265007" y="2172304"/>
              <a:ext cx="299475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We can colour 6 equal parts</a:t>
              </a:r>
            </a:p>
          </p:txBody>
        </p:sp>
      </p:grpSp>
      <p:sp>
        <p:nvSpPr>
          <p:cNvPr id="144" name="Rectangle 143"/>
          <p:cNvSpPr/>
          <p:nvPr/>
        </p:nvSpPr>
        <p:spPr>
          <a:xfrm rot="5400000">
            <a:off x="5900923" y="3439579"/>
            <a:ext cx="512370" cy="5367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45" name="Rectangle 144"/>
          <p:cNvSpPr/>
          <p:nvPr/>
        </p:nvSpPr>
        <p:spPr>
          <a:xfrm rot="16200000">
            <a:off x="5909368" y="3924569"/>
            <a:ext cx="468000" cy="504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46" name="Rectangle 145"/>
          <p:cNvSpPr/>
          <p:nvPr/>
        </p:nvSpPr>
        <p:spPr>
          <a:xfrm>
            <a:off x="6895408" y="3458756"/>
            <a:ext cx="512370" cy="50537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48" name="Rectangle 147"/>
          <p:cNvSpPr/>
          <p:nvPr/>
        </p:nvSpPr>
        <p:spPr>
          <a:xfrm rot="5400000">
            <a:off x="6420737" y="3442529"/>
            <a:ext cx="512370" cy="5367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49" name="Rectangle 148"/>
          <p:cNvSpPr/>
          <p:nvPr/>
        </p:nvSpPr>
        <p:spPr>
          <a:xfrm rot="5400000">
            <a:off x="6432455" y="3925309"/>
            <a:ext cx="468000" cy="504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50" name="Rectangle 149"/>
          <p:cNvSpPr/>
          <p:nvPr/>
        </p:nvSpPr>
        <p:spPr>
          <a:xfrm rot="5400000">
            <a:off x="6938657" y="3925310"/>
            <a:ext cx="468000" cy="504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graphicFrame>
        <p:nvGraphicFramePr>
          <p:cNvPr id="147" name="Table 1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73813"/>
              </p:ext>
            </p:extLst>
          </p:nvPr>
        </p:nvGraphicFramePr>
        <p:xfrm>
          <a:off x="5904013" y="3467345"/>
          <a:ext cx="1519452" cy="936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84">
                  <a:extLst>
                    <a:ext uri="{9D8B030D-6E8A-4147-A177-3AD203B41FA5}">
                      <a16:colId xmlns:a16="http://schemas.microsoft.com/office/drawing/2014/main" xmlns="" val="1300347951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xmlns="" val="2356887713"/>
                    </a:ext>
                  </a:extLst>
                </a:gridCol>
                <a:gridCol w="506484">
                  <a:extLst>
                    <a:ext uri="{9D8B030D-6E8A-4147-A177-3AD203B41FA5}">
                      <a16:colId xmlns:a16="http://schemas.microsoft.com/office/drawing/2014/main" xmlns="" val="2631644285"/>
                    </a:ext>
                  </a:extLst>
                </a:gridCol>
              </a:tblGrid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96712412"/>
                  </a:ext>
                </a:extLst>
              </a:tr>
              <a:tr h="468384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864059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906024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" grpId="0" animBg="1"/>
      <p:bldP spid="85" grpId="0" animBg="1"/>
      <p:bldP spid="123" grpId="0" animBg="1"/>
      <p:bldP spid="124" grpId="0" animBg="1"/>
      <p:bldP spid="137" grpId="0" animBg="1"/>
      <p:bldP spid="138" grpId="0" animBg="1"/>
      <p:bldP spid="139" grpId="0" animBg="1"/>
      <p:bldP spid="144" grpId="0" animBg="1"/>
      <p:bldP spid="145" grpId="0" animBg="1"/>
      <p:bldP spid="146" grpId="0" animBg="1"/>
      <p:bldP spid="148" grpId="0" animBg="1"/>
      <p:bldP spid="149" grpId="0" animBg="1"/>
      <p:bldP spid="1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95149826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19.6|20.4|1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4.6|1.1|1.6|2.7|1.2|2.9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6|2|7.3|0.9|3.4|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2.1|1.2|8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5.5|4.6|6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.6|1.8|1.4|5.7|1.7|6.2|2.7|1.1|0.9|0.8|0.7|1|0.6|0.9|0.6|0.9|0.7|0.8|1.2|1.3|1.1|1|3.4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3.4|1.4|2.4|3.9|1.7|3.4|3.5|1.4|4.1|1.8|1.2|1.1|1.9|1.2|2.9|2.4|2.1|1.3|2.4|1.2|3.3|1.7|1|0.8|1.1|1.2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11379</TotalTime>
  <Words>201</Words>
  <Application>Microsoft Office PowerPoint</Application>
  <PresentationFormat>On-screen Show (4:3)</PresentationFormat>
  <Paragraphs>81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6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234</cp:revision>
  <dcterms:created xsi:type="dcterms:W3CDTF">2019-07-05T11:02:13Z</dcterms:created>
  <dcterms:modified xsi:type="dcterms:W3CDTF">2021-02-26T11:39:15Z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