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71" r:id="rId4"/>
    <p:sldId id="256" r:id="rId5"/>
    <p:sldId id="257" r:id="rId6"/>
    <p:sldId id="258" r:id="rId7"/>
    <p:sldId id="260" r:id="rId8"/>
    <p:sldId id="259" r:id="rId9"/>
    <p:sldId id="261" r:id="rId10"/>
    <p:sldId id="263" r:id="rId11"/>
    <p:sldId id="262" r:id="rId12"/>
    <p:sldId id="267" r:id="rId13"/>
    <p:sldId id="264" r:id="rId14"/>
    <p:sldId id="268" r:id="rId15"/>
    <p:sldId id="270" r:id="rId16"/>
    <p:sldId id="272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2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750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1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018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67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54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11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065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326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5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402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539" y="378824"/>
            <a:ext cx="4355789" cy="29302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446" y="378824"/>
            <a:ext cx="4657725" cy="3124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628" y="321674"/>
            <a:ext cx="4743450" cy="3181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539" y="2487338"/>
            <a:ext cx="4667250" cy="315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782" y="2558805"/>
            <a:ext cx="49434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0155" y="2754670"/>
            <a:ext cx="4714875" cy="3228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519" y="3607828"/>
            <a:ext cx="4743450" cy="31432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4090" y="3670300"/>
            <a:ext cx="47529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557" y="292100"/>
            <a:ext cx="4648200" cy="30670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3101" y="365125"/>
            <a:ext cx="4619625" cy="31146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3479800"/>
            <a:ext cx="4800600" cy="3267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8800" y="3614737"/>
            <a:ext cx="472440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62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4189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2 phoneme for today is….</a:t>
            </a:r>
            <a:r>
              <a:rPr lang="en-GB" sz="6000" dirty="0" err="1" smtClean="0">
                <a:latin typeface="Comic Sans MS" panose="030F0702030302020204" pitchFamily="66" charset="0"/>
              </a:rPr>
              <a:t>ou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4000" dirty="0">
                <a:latin typeface="Comic Sans MS" panose="030F0702030302020204" pitchFamily="66" charset="0"/>
              </a:rPr>
              <a:t>d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4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4000" dirty="0" smtClean="0">
                <a:latin typeface="Comic Sans MS" panose="030F0702030302020204" pitchFamily="66" charset="0"/>
              </a:rPr>
              <a:t>nd     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4000" dirty="0" smtClean="0">
                <a:latin typeface="Comic Sans MS" panose="030F0702030302020204" pitchFamily="66" charset="0"/>
              </a:rPr>
              <a:t>nd  </a:t>
            </a:r>
            <a:endParaRPr lang="en-GB" sz="4000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09" y="1410894"/>
            <a:ext cx="3878858" cy="51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039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44847364-1674-44C6-A859-55850DFC4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56371" y="3346174"/>
            <a:ext cx="8735629" cy="3186406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sz="4800" u="sng" dirty="0">
                <a:latin typeface="Twinkl Precursive" panose="02000000000000000000" pitchFamily="2" charset="0"/>
              </a:rPr>
              <a:t>Tuesday 30</a:t>
            </a:r>
            <a:r>
              <a:rPr lang="en-GB" sz="4800" u="sng" baseline="30000" dirty="0">
                <a:latin typeface="Twinkl Precursive" panose="02000000000000000000" pitchFamily="2" charset="0"/>
              </a:rPr>
              <a:t>th</a:t>
            </a:r>
            <a:r>
              <a:rPr lang="en-GB" sz="4800" u="sng" dirty="0">
                <a:latin typeface="Twinkl Precursive" panose="02000000000000000000" pitchFamily="2" charset="0"/>
              </a:rPr>
              <a:t> March 2021</a:t>
            </a:r>
            <a:r>
              <a:rPr lang="en-GB" sz="4800" dirty="0">
                <a:latin typeface="Twinkl Precursive" panose="02000000000000000000" pitchFamily="2" charset="0"/>
              </a:rPr>
              <a:t/>
            </a:r>
            <a:br>
              <a:rPr lang="en-GB" sz="4800" dirty="0">
                <a:latin typeface="Twinkl Precursive" panose="02000000000000000000" pitchFamily="2" charset="0"/>
              </a:rPr>
            </a:br>
            <a:r>
              <a:rPr lang="en-GB" sz="4800" dirty="0">
                <a:latin typeface="Twinkl Precursive" panose="02000000000000000000" pitchFamily="2" charset="0"/>
              </a:rPr>
              <a:t>LO: To compare Tangled and Rapunzel</a:t>
            </a:r>
          </a:p>
        </p:txBody>
      </p:sp>
    </p:spTree>
    <p:extLst>
      <p:ext uri="{BB962C8B-B14F-4D97-AF65-F5344CB8AC3E}">
        <p14:creationId xmlns:p14="http://schemas.microsoft.com/office/powerpoint/2010/main" val="408690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A6C08F08-12CF-4EEF-A139-85AF4E996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0956" y="4551000"/>
            <a:ext cx="6217716" cy="2008826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sz="4400" dirty="0">
                <a:latin typeface="Twinkl Precursive" panose="02000000000000000000" pitchFamily="2" charset="0"/>
              </a:rPr>
              <a:t>Task: </a:t>
            </a:r>
            <a:r>
              <a:rPr lang="en-GB" sz="2800" dirty="0">
                <a:latin typeface="Twinkl Precursive" panose="02000000000000000000" pitchFamily="2" charset="0"/>
              </a:rPr>
              <a:t>Complete a Venn diagram about Tangled / Rapunzel</a:t>
            </a:r>
            <a:endParaRPr lang="en-GB" sz="44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262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E194A8E6-143D-496C-B1A4-01291C58C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b="1" dirty="0">
                <a:latin typeface="Twinkl Precursive" panose="02000000000000000000" pitchFamily="2" charset="0"/>
              </a:rPr>
              <a:t>TANGLED</a:t>
            </a:r>
            <a:endParaRPr lang="en-GB" sz="3000" b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 is about a lost princess whose mother was very ill and she got a healing flower that only works when Rapunzel would sing a song. 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falls for a rogue thief named Flynn Eugene Fitzherbert Rider, the kingdom's most wanted-and most charming-bandit.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Flynn Rider, hides out in a mysterious tower, he's taken hostage by Rapunzel, a beautiful and feisty teenager with 70 feet of magical, golden hair.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2" descr="Rapunzel (Tangled)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743" y="171150"/>
            <a:ext cx="1230629" cy="100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20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F286EE05-1462-49EE-AA5A-9A1A39A30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Rapunzel, wants to escape the tower where she's been locked away for years.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makes a deal with the handsome thief, after hitting him on the head with a frying pan! 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The unlikely pair set off on an adventure, complete with a super-cop horse, a colourful chameleon and a gruff gang of pub thugs.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83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A6008FAA-DA11-4140-A3A6-F16B4E7B7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6246055"/>
          </a:xfrm>
          <a:solidFill>
            <a:schemeClr val="bg1"/>
          </a:solidFill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Together they go on a whirlwind adventure. Near the end of the film it is revealed that Rapunzel has brown hair! 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Eugene chopped her hair off using a broken mirror after he got stabbed by Mother </a:t>
            </a:r>
            <a:r>
              <a:rPr lang="en-AU" sz="4200" dirty="0" err="1">
                <a:latin typeface="Twinkl Precursive" panose="02000000000000000000" pitchFamily="2" charset="0"/>
              </a:rPr>
              <a:t>Gothel</a:t>
            </a:r>
            <a:r>
              <a:rPr lang="en-AU" sz="4200" dirty="0">
                <a:latin typeface="Twinkl Precursive" panose="02000000000000000000" pitchFamily="2" charset="0"/>
              </a:rPr>
              <a:t>.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She wanted to keep Rapunzel all to herself because she looks around 100 years old and as Rapunzel sings the following lyrics: </a:t>
            </a:r>
          </a:p>
          <a:p>
            <a:pPr marL="0" indent="0">
              <a:buNone/>
            </a:pPr>
            <a:endParaRPr lang="en-AU" sz="4200" i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Flower, gleam and glow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Let your power shine,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Make the clock reverse, bring back what once was mine,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Heal what has been hurt,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Change the fates design,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Save what has been lost,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Bring back what once was mine,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What once was mine.</a:t>
            </a:r>
            <a:r>
              <a:rPr lang="en-AU" dirty="0">
                <a:latin typeface="Twinkl Precursive" panose="02000000000000000000" pitchFamily="2" charset="0"/>
              </a:rPr>
              <a:t/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19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787DC8A6-1D42-40D9-8322-3BC2C790E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5881541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>
                <a:latin typeface="Twinkl Precursive" panose="02000000000000000000" pitchFamily="2" charset="0"/>
              </a:rPr>
              <a:t/>
            </a:r>
            <a:br>
              <a:rPr lang="en-AU" dirty="0">
                <a:latin typeface="Twinkl Precursive" panose="02000000000000000000" pitchFamily="2" charset="0"/>
              </a:rPr>
            </a:br>
            <a:r>
              <a:rPr lang="en-AU" dirty="0">
                <a:latin typeface="Twinkl Precursive" panose="02000000000000000000" pitchFamily="2" charset="0"/>
              </a:rPr>
              <a:t>It either makes the person young again or it heals them. At the end of the film Rapunzel married Eugene. </a:t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2" name="AutoShape 2" descr="Tangled Wedding – For all the June Brides out there! | Author Ashley  Ludwig's Recession Hom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458" y="2225480"/>
            <a:ext cx="3620313" cy="2079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18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04499C5D-4FFE-435F-88EA-D490219620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01551"/>
            <a:ext cx="10515600" cy="5454897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>
                <a:latin typeface="Twinkl Precursive" panose="02000000000000000000" pitchFamily="2" charset="0"/>
              </a:rPr>
              <a:t>RAPUNZEL- Bethan </a:t>
            </a:r>
            <a:r>
              <a:rPr lang="en-AU" dirty="0" err="1">
                <a:latin typeface="Twinkl Precursive" panose="02000000000000000000" pitchFamily="2" charset="0"/>
              </a:rPr>
              <a:t>Woolvin</a:t>
            </a: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Rapunzel lived all lone in a tall, dark tower. She was trapped there by a witch, who visited everyday.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“Rapunzel, Rapunzel let down your hair” called the witch. Then, using Rapunzel’s hair as a rope, up she climbed, because that was the only way in to the tower.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Everyday the witch brushed Rapunzel’s hair. Then she stole some golden locks to sell for riches.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As she left with her treasure, the witch cackled, “You can never escape, Rapunzel! Leave the tower and I will put a terrible curse on you!”</a:t>
            </a:r>
          </a:p>
        </p:txBody>
      </p:sp>
    </p:spTree>
    <p:extLst>
      <p:ext uri="{BB962C8B-B14F-4D97-AF65-F5344CB8AC3E}">
        <p14:creationId xmlns:p14="http://schemas.microsoft.com/office/powerpoint/2010/main" val="425663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9B6FC737-9030-45E7-876C-68A5B5AC0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65124"/>
            <a:ext cx="10515600" cy="6148217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But was Rapunzel frightened? Oh no not she!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If the witch could use her hair to get in, Rapunzel could use it to get out. So one day, she did.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After climbing down from the tower, Rapunzel pulled her hair free, and looked around. The she started to explore.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thought of returning to the tower made her sad. It’s a shame about that witch she thought to herself.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So Rapunzel made a plan she worked on it secretly everyday. And with some help from a new friend she made from the forest, she was always safely back to the tower before the witch came.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witch never suspected a thing.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Until one day…</a:t>
            </a:r>
          </a:p>
        </p:txBody>
      </p:sp>
    </p:spTree>
    <p:extLst>
      <p:ext uri="{BB962C8B-B14F-4D97-AF65-F5344CB8AC3E}">
        <p14:creationId xmlns:p14="http://schemas.microsoft.com/office/powerpoint/2010/main" val="245771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9B6FC737-9030-45E7-876C-68A5B5AC0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135" y="178316"/>
            <a:ext cx="10929730" cy="6527283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“RAPUNZEL!”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witch found a leaf in Rapunzel’s hair.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But was Rapunzel frightened? Oh no, not she!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“The wind must have blown it through the window” she said boldly.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“Well remember” snarled the witch, “if you ever leave the tower, I will put a TERRIBLE curse on you.”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And with that, she grabbed the end of Rapunzel’s hair and climbed out of the window.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But the witch didn’t get far before SNIP SNIP she was sent tumbling to the ground.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witch’s cursing days were done.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So Rapunzel climbed down out the tower for the last time, down into the forest where her friend was waiting.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And were the other witches frightened? Oh yes indeed!</a:t>
            </a:r>
          </a:p>
        </p:txBody>
      </p:sp>
    </p:spTree>
    <p:extLst>
      <p:ext uri="{BB962C8B-B14F-4D97-AF65-F5344CB8AC3E}">
        <p14:creationId xmlns:p14="http://schemas.microsoft.com/office/powerpoint/2010/main" val="357747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9BCB9D46-BEB1-4B9C-9C61-B8BDE4802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What differences do you notice in the stories?</a:t>
            </a:r>
          </a:p>
        </p:txBody>
      </p:sp>
      <p:pic>
        <p:nvPicPr>
          <p:cNvPr id="12290" name="Picture 2" descr="Scheffler, Jeffers and Child raise thousands for refugees in Greece | The  Bookseller">
            <a:extLst>
              <a:ext uri="{FF2B5EF4-FFF2-40B4-BE49-F238E27FC236}">
                <a16:creationId xmlns:a16="http://schemas.microsoft.com/office/drawing/2014/main" id="{5B227F8B-84A9-42D4-A0F8-81E215E0FD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4" b="20386"/>
          <a:stretch/>
        </p:blipFill>
        <p:spPr bwMode="auto">
          <a:xfrm>
            <a:off x="6683262" y="2450018"/>
            <a:ext cx="4308442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83C8CDA-66D9-4F30-933F-C9206FA757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6" descr="Free Rapunzel Transparent Background, Download Free Clip Art, Free Clip Art  on Clipart Library">
            <a:extLst>
              <a:ext uri="{FF2B5EF4-FFF2-40B4-BE49-F238E27FC236}">
                <a16:creationId xmlns:a16="http://schemas.microsoft.com/office/drawing/2014/main" id="{E7375133-3347-4D1F-B8CF-04653D391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355" y="2450017"/>
            <a:ext cx="4443645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53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9BCB9D46-BEB1-4B9C-9C61-B8BDE4802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What similarities do you notice in the stories?</a:t>
            </a:r>
          </a:p>
        </p:txBody>
      </p:sp>
      <p:pic>
        <p:nvPicPr>
          <p:cNvPr id="12290" name="Picture 2" descr="Scheffler, Jeffers and Child raise thousands for refugees in Greece | The  Bookseller">
            <a:extLst>
              <a:ext uri="{FF2B5EF4-FFF2-40B4-BE49-F238E27FC236}">
                <a16:creationId xmlns:a16="http://schemas.microsoft.com/office/drawing/2014/main" id="{5B227F8B-84A9-42D4-A0F8-81E215E0FD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4" b="20386"/>
          <a:stretch/>
        </p:blipFill>
        <p:spPr bwMode="auto">
          <a:xfrm>
            <a:off x="6683262" y="2450018"/>
            <a:ext cx="4308442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Free Rapunzel Transparent Background, Download Free Clip Art, Free Clip Art  on Clipart Library">
            <a:extLst>
              <a:ext uri="{FF2B5EF4-FFF2-40B4-BE49-F238E27FC236}">
                <a16:creationId xmlns:a16="http://schemas.microsoft.com/office/drawing/2014/main" id="{372E6C57-A667-4882-8947-42B5BC255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355" y="2450017"/>
            <a:ext cx="4443645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31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E18CE6C0-3093-4223-B5F4-ADA5D8716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2CC94B-CFA4-458A-8E7D-A300957EC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55BFE0-D753-4DA8-9017-E7D3D40012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1D54C6-646B-4F42-81F0-3E42D3502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065" t="24579" r="21739" b="9973"/>
          <a:stretch/>
        </p:blipFill>
        <p:spPr>
          <a:xfrm>
            <a:off x="790161" y="351873"/>
            <a:ext cx="10611678" cy="592517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EAD76BF-0037-4545-89B9-C9E904E9B659}"/>
              </a:ext>
            </a:extLst>
          </p:cNvPr>
          <p:cNvSpPr/>
          <p:nvPr/>
        </p:nvSpPr>
        <p:spPr>
          <a:xfrm>
            <a:off x="2483008" y="5688395"/>
            <a:ext cx="754405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Twinkl Precursive" panose="02000000000000000000" pitchFamily="2" charset="0"/>
              </a:rPr>
              <a:t>Sort then sentences into the </a:t>
            </a:r>
          </a:p>
          <a:p>
            <a:pPr algn="ctr"/>
            <a:r>
              <a:rPr lang="en-US" sz="3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Twinkl Precursive" panose="02000000000000000000" pitchFamily="2" charset="0"/>
              </a:rPr>
              <a:t>correct space.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DA6268-8CD2-44AB-8894-D8E8A115ED1C}"/>
              </a:ext>
            </a:extLst>
          </p:cNvPr>
          <p:cNvSpPr/>
          <p:nvPr/>
        </p:nvSpPr>
        <p:spPr>
          <a:xfrm>
            <a:off x="5051179" y="680192"/>
            <a:ext cx="19720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Has long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golden hair.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3C063D7-C207-460F-8A11-2548DD9F7C3F}"/>
              </a:ext>
            </a:extLst>
          </p:cNvPr>
          <p:cNvSpPr/>
          <p:nvPr/>
        </p:nvSpPr>
        <p:spPr>
          <a:xfrm>
            <a:off x="8084520" y="644702"/>
            <a:ext cx="348364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Meets a thief and they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go on an adventure.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C8D38A-586F-45ED-8289-4E49FC57D211}"/>
              </a:ext>
            </a:extLst>
          </p:cNvPr>
          <p:cNvSpPr/>
          <p:nvPr/>
        </p:nvSpPr>
        <p:spPr>
          <a:xfrm>
            <a:off x="720572" y="690868"/>
            <a:ext cx="344517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Wanted to get revenge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on the witch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 who trapped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her in the tower.</a:t>
            </a:r>
          </a:p>
        </p:txBody>
      </p:sp>
    </p:spTree>
    <p:extLst>
      <p:ext uri="{BB962C8B-B14F-4D97-AF65-F5344CB8AC3E}">
        <p14:creationId xmlns:p14="http://schemas.microsoft.com/office/powerpoint/2010/main" val="301324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E18CE6C0-3093-4223-B5F4-ADA5D8716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2CC94B-CFA4-458A-8E7D-A300957EC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55BFE0-D753-4DA8-9017-E7D3D40012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1D54C6-646B-4F42-81F0-3E42D3502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065" t="24579" r="21739" b="9973"/>
          <a:stretch/>
        </p:blipFill>
        <p:spPr>
          <a:xfrm>
            <a:off x="790161" y="351873"/>
            <a:ext cx="10611678" cy="592517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EAD76BF-0037-4545-89B9-C9E904E9B659}"/>
              </a:ext>
            </a:extLst>
          </p:cNvPr>
          <p:cNvSpPr/>
          <p:nvPr/>
        </p:nvSpPr>
        <p:spPr>
          <a:xfrm>
            <a:off x="2483008" y="5688395"/>
            <a:ext cx="754405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Twinkl Precursive" panose="02000000000000000000" pitchFamily="2" charset="0"/>
              </a:rPr>
              <a:t>Sort then sentences into the </a:t>
            </a:r>
          </a:p>
          <a:p>
            <a:pPr algn="ctr"/>
            <a:r>
              <a:rPr lang="en-US" sz="3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Twinkl Precursive" panose="02000000000000000000" pitchFamily="2" charset="0"/>
              </a:rPr>
              <a:t>correct space.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DA6268-8CD2-44AB-8894-D8E8A115ED1C}"/>
              </a:ext>
            </a:extLst>
          </p:cNvPr>
          <p:cNvSpPr/>
          <p:nvPr/>
        </p:nvSpPr>
        <p:spPr>
          <a:xfrm>
            <a:off x="5269027" y="2782669"/>
            <a:ext cx="19720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Has long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golden hair.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3C063D7-C207-460F-8A11-2548DD9F7C3F}"/>
              </a:ext>
            </a:extLst>
          </p:cNvPr>
          <p:cNvSpPr/>
          <p:nvPr/>
        </p:nvSpPr>
        <p:spPr>
          <a:xfrm>
            <a:off x="1528685" y="3236752"/>
            <a:ext cx="348364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Meets a thief and they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go on an adventure.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C8D38A-586F-45ED-8289-4E49FC57D211}"/>
              </a:ext>
            </a:extLst>
          </p:cNvPr>
          <p:cNvSpPr/>
          <p:nvPr/>
        </p:nvSpPr>
        <p:spPr>
          <a:xfrm>
            <a:off x="7107403" y="2714294"/>
            <a:ext cx="344517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Wanted to get revenge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on the witch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 who trapped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her in the tower.</a:t>
            </a:r>
          </a:p>
        </p:txBody>
      </p:sp>
    </p:spTree>
    <p:extLst>
      <p:ext uri="{BB962C8B-B14F-4D97-AF65-F5344CB8AC3E}">
        <p14:creationId xmlns:p14="http://schemas.microsoft.com/office/powerpoint/2010/main" val="288455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AEF0D-0651-4EEE-B0FD-FCDE9212A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301EA-1EEA-45AE-BCFD-A1DC80A13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6D7D45FF-A8D1-4ACB-B54A-17AD1E2B5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69671C-51CB-40B5-A654-2C6E6ABB2EF8}"/>
              </a:ext>
            </a:extLst>
          </p:cNvPr>
          <p:cNvSpPr txBox="1"/>
          <p:nvPr/>
        </p:nvSpPr>
        <p:spPr>
          <a:xfrm>
            <a:off x="1702904" y="500062"/>
            <a:ext cx="8786191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Twinkl Precursive" panose="02000000000000000000" pitchFamily="2" charset="0"/>
              </a:rPr>
              <a:t>Your task</a:t>
            </a:r>
          </a:p>
        </p:txBody>
      </p:sp>
    </p:spTree>
    <p:extLst>
      <p:ext uri="{BB962C8B-B14F-4D97-AF65-F5344CB8AC3E}">
        <p14:creationId xmlns:p14="http://schemas.microsoft.com/office/powerpoint/2010/main" val="257419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792</Words>
  <Application>Microsoft Office PowerPoint</Application>
  <PresentationFormat>Widescreen</PresentationFormat>
  <Paragraphs>74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Twinkl Precursive</vt:lpstr>
      <vt:lpstr>Office Theme</vt:lpstr>
      <vt:lpstr>PowerPoint Presentation</vt:lpstr>
      <vt:lpstr>PowerPoint Presentation</vt:lpstr>
      <vt:lpstr>Our Set 2 phoneme for today is….ou </vt:lpstr>
      <vt:lpstr>Tuesday 30th March 2021 LO: To compare Tangled and Rapunzel</vt:lpstr>
      <vt:lpstr>Task: Complete a Venn diagram about Tangled / Rapunzel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differences do you notice in the stories?</vt:lpstr>
      <vt:lpstr>What similarities do you notice in the stories?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complete the sentences given.</dc:title>
  <dc:creator>J Geals BTP</dc:creator>
  <cp:lastModifiedBy>J Geals BTP</cp:lastModifiedBy>
  <cp:revision>19</cp:revision>
  <dcterms:created xsi:type="dcterms:W3CDTF">2021-03-25T10:41:11Z</dcterms:created>
  <dcterms:modified xsi:type="dcterms:W3CDTF">2021-03-28T06:15:47Z</dcterms:modified>
</cp:coreProperties>
</file>