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0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1452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6/15/2019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6/15/2019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6/15/2019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6/15/2019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6/15/2019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6/15/2019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54000"/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6/15/2019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GB" sz="6000" dirty="0" smtClean="0">
                <a:solidFill>
                  <a:srgbClr val="7030A0"/>
                </a:solidFill>
                <a:latin typeface="Maiandra GD" panose="020E0502030308020204" pitchFamily="34" charset="0"/>
              </a:rPr>
              <a:t>Monet’s Bridge Challenge!</a:t>
            </a:r>
            <a:endParaRPr lang="en-GB" sz="6000" dirty="0">
              <a:solidFill>
                <a:srgbClr val="7030A0"/>
              </a:solidFill>
              <a:latin typeface="Maiandra GD" panose="020E050203030802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 smtClean="0">
                <a:solidFill>
                  <a:schemeClr val="tx1"/>
                </a:solidFill>
                <a:latin typeface="Maiandra GD" panose="020E0502030308020204" pitchFamily="34" charset="0"/>
              </a:rPr>
              <a:t>Oh dear! </a:t>
            </a:r>
          </a:p>
          <a:p>
            <a:r>
              <a:rPr lang="en-GB" dirty="0" smtClean="0">
                <a:solidFill>
                  <a:schemeClr val="tx1"/>
                </a:solidFill>
                <a:latin typeface="Maiandra GD" panose="020E0502030308020204" pitchFamily="34" charset="0"/>
              </a:rPr>
              <a:t>Monet’s bridge over his waterlily pond has collapsed! Can you design and build him a new one? </a:t>
            </a:r>
            <a:endParaRPr lang="en-GB" dirty="0">
              <a:solidFill>
                <a:schemeClr val="tx1"/>
              </a:solidFill>
              <a:latin typeface="Maiandra GD" panose="020E0502030308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8438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Content Placeholder 7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457200" y="381000"/>
            <a:ext cx="8153400" cy="570412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6000" dirty="0" smtClean="0">
                <a:latin typeface="Maiandra GD" panose="020E0502030308020204" pitchFamily="34" charset="0"/>
              </a:rPr>
              <a:t>There are lots of bridge types to choose from.</a:t>
            </a:r>
          </a:p>
          <a:p>
            <a:endParaRPr lang="en-GB" sz="6000" dirty="0" smtClean="0">
              <a:latin typeface="Maiandra GD" panose="020E0502030308020204" pitchFamily="34" charset="0"/>
            </a:endParaRPr>
          </a:p>
          <a:p>
            <a:endParaRPr lang="en-GB" sz="1400" dirty="0" smtClean="0">
              <a:latin typeface="Maiandra GD" panose="020E0502030308020204" pitchFamily="34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n-GB" sz="3200" baseline="30000" dirty="0">
                <a:latin typeface="Maiandra GD" panose="020E0502030308020204" pitchFamily="34" charset="0"/>
              </a:rPr>
              <a:t>Beam bridges</a:t>
            </a:r>
          </a:p>
          <a:p>
            <a:endParaRPr lang="en-GB" sz="3200" baseline="30000" dirty="0">
              <a:latin typeface="Maiandra GD" panose="020E0502030308020204" pitchFamily="34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n-GB" sz="3200" baseline="30000" dirty="0">
                <a:latin typeface="Maiandra GD" panose="020E0502030308020204" pitchFamily="34" charset="0"/>
              </a:rPr>
              <a:t>Arch bridges</a:t>
            </a:r>
          </a:p>
          <a:p>
            <a:pPr marL="342900" indent="-342900">
              <a:buFont typeface="Arial" pitchFamily="34" charset="0"/>
              <a:buChar char="•"/>
            </a:pPr>
            <a:endParaRPr lang="en-GB" sz="3200" baseline="30000" dirty="0">
              <a:latin typeface="Maiandra GD" panose="020E0502030308020204" pitchFamily="34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n-GB" sz="3200" baseline="30000" dirty="0">
                <a:latin typeface="Maiandra GD" panose="020E0502030308020204" pitchFamily="34" charset="0"/>
              </a:rPr>
              <a:t>Truss bridges</a:t>
            </a:r>
          </a:p>
          <a:p>
            <a:pPr marL="342900" indent="-342900">
              <a:buFont typeface="Arial" pitchFamily="34" charset="0"/>
              <a:buChar char="•"/>
            </a:pPr>
            <a:endParaRPr lang="en-GB" sz="3200" baseline="30000" dirty="0">
              <a:latin typeface="Maiandra GD" panose="020E0502030308020204" pitchFamily="34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n-GB" sz="3200" baseline="30000" dirty="0">
                <a:latin typeface="Maiandra GD" panose="020E0502030308020204" pitchFamily="34" charset="0"/>
              </a:rPr>
              <a:t>Suspension bridges</a:t>
            </a:r>
          </a:p>
          <a:p>
            <a:endParaRPr lang="en-GB" sz="3200" baseline="30000" dirty="0">
              <a:latin typeface="Maiandra GD" panose="020E0502030308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3720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457200" y="381000"/>
            <a:ext cx="8153400" cy="594008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6000" dirty="0" smtClean="0">
                <a:latin typeface="Maiandra GD" panose="020E0502030308020204" pitchFamily="34" charset="0"/>
              </a:rPr>
              <a:t>Beam Bridge</a:t>
            </a:r>
          </a:p>
          <a:p>
            <a:endParaRPr lang="en-GB" sz="6000" dirty="0">
              <a:latin typeface="Maiandra GD" panose="020E0502030308020204" pitchFamily="34" charset="0"/>
            </a:endParaRPr>
          </a:p>
          <a:p>
            <a:endParaRPr lang="en-GB" sz="6000" dirty="0" smtClean="0">
              <a:latin typeface="Maiandra GD" panose="020E0502030308020204" pitchFamily="34" charset="0"/>
            </a:endParaRPr>
          </a:p>
          <a:p>
            <a:endParaRPr lang="en-GB" sz="6000" dirty="0">
              <a:latin typeface="Maiandra GD" panose="020E0502030308020204" pitchFamily="34" charset="0"/>
            </a:endParaRPr>
          </a:p>
          <a:p>
            <a:r>
              <a:rPr lang="en-GB" dirty="0">
                <a:latin typeface="Maiandra GD" panose="020E0502030308020204" pitchFamily="34" charset="0"/>
              </a:rPr>
              <a:t>A beam bridge is the simplest and oldest kind of bridge</a:t>
            </a:r>
          </a:p>
          <a:p>
            <a:endParaRPr lang="en-GB" dirty="0">
              <a:latin typeface="Maiandra GD" panose="020E0502030308020204" pitchFamily="34" charset="0"/>
            </a:endParaRPr>
          </a:p>
          <a:p>
            <a:r>
              <a:rPr lang="en-GB" dirty="0">
                <a:latin typeface="Maiandra GD" panose="020E0502030308020204" pitchFamily="34" charset="0"/>
              </a:rPr>
              <a:t>The further apart a beam bridge’s supports, the weaker it </a:t>
            </a:r>
            <a:r>
              <a:rPr lang="en-GB" dirty="0" smtClean="0">
                <a:latin typeface="Maiandra GD" panose="020E0502030308020204" pitchFamily="34" charset="0"/>
              </a:rPr>
              <a:t>becomes.</a:t>
            </a:r>
          </a:p>
          <a:p>
            <a:endParaRPr lang="en-GB" dirty="0">
              <a:latin typeface="Maiandra GD" panose="020E0502030308020204" pitchFamily="34" charset="0"/>
            </a:endParaRPr>
          </a:p>
          <a:p>
            <a:endParaRPr lang="en-GB" dirty="0" smtClean="0">
              <a:latin typeface="Maiandra GD" panose="020E0502030308020204" pitchFamily="34" charset="0"/>
            </a:endParaRPr>
          </a:p>
          <a:p>
            <a:endParaRPr lang="en-GB" dirty="0">
              <a:latin typeface="Maiandra GD" panose="020E0502030308020204" pitchFamily="34" charset="0"/>
            </a:endParaRPr>
          </a:p>
          <a:p>
            <a:endParaRPr lang="en-GB" dirty="0">
              <a:latin typeface="Maiandra GD" panose="020E0502030308020204" pitchFamily="34" charset="0"/>
            </a:endParaRPr>
          </a:p>
          <a:p>
            <a:endParaRPr lang="en-GB" sz="1400" dirty="0" smtClean="0">
              <a:latin typeface="Maiandra GD" panose="020E0502030308020204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606550"/>
            <a:ext cx="3175779" cy="2120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3900" y="1606550"/>
            <a:ext cx="3332162" cy="2225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46566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457200" y="381000"/>
            <a:ext cx="8153400" cy="603242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6000" dirty="0" smtClean="0">
                <a:latin typeface="Maiandra GD" panose="020E0502030308020204" pitchFamily="34" charset="0"/>
              </a:rPr>
              <a:t>Arch Bridge</a:t>
            </a:r>
          </a:p>
          <a:p>
            <a:endParaRPr lang="en-GB" sz="6000" dirty="0">
              <a:latin typeface="Maiandra GD" panose="020E0502030308020204" pitchFamily="34" charset="0"/>
            </a:endParaRPr>
          </a:p>
          <a:p>
            <a:endParaRPr lang="en-GB" sz="6000" dirty="0" smtClean="0">
              <a:latin typeface="Maiandra GD" panose="020E0502030308020204" pitchFamily="34" charset="0"/>
            </a:endParaRPr>
          </a:p>
          <a:p>
            <a:endParaRPr lang="en-GB" sz="6000" dirty="0">
              <a:latin typeface="Maiandra GD" panose="020E0502030308020204" pitchFamily="34" charset="0"/>
            </a:endParaRPr>
          </a:p>
          <a:p>
            <a:endParaRPr lang="en-GB" sz="6000" dirty="0" smtClean="0">
              <a:latin typeface="Maiandra GD" panose="020E0502030308020204" pitchFamily="34" charset="0"/>
            </a:endParaRPr>
          </a:p>
          <a:p>
            <a:endParaRPr lang="en-GB" sz="2400" dirty="0" smtClean="0">
              <a:latin typeface="Maiandra GD" panose="020E0502030308020204" pitchFamily="34" charset="0"/>
            </a:endParaRPr>
          </a:p>
          <a:p>
            <a:r>
              <a:rPr lang="en-GB" sz="2400" dirty="0" smtClean="0">
                <a:latin typeface="Maiandra GD" panose="020E0502030308020204" pitchFamily="34" charset="0"/>
              </a:rPr>
              <a:t>Very </a:t>
            </a:r>
            <a:r>
              <a:rPr lang="en-GB" sz="2400" dirty="0">
                <a:latin typeface="Maiandra GD" panose="020E0502030308020204" pitchFamily="34" charset="0"/>
              </a:rPr>
              <a:t>strong if well </a:t>
            </a:r>
            <a:endParaRPr lang="en-GB" sz="2400" dirty="0" smtClean="0">
              <a:latin typeface="Maiandra GD" panose="020E0502030308020204" pitchFamily="34" charset="0"/>
            </a:endParaRPr>
          </a:p>
          <a:p>
            <a:r>
              <a:rPr lang="en-GB" sz="2400" dirty="0" smtClean="0">
                <a:latin typeface="Maiandra GD" panose="020E0502030308020204" pitchFamily="34" charset="0"/>
              </a:rPr>
              <a:t>designed and can be beautiful.</a:t>
            </a:r>
            <a:endParaRPr lang="en-GB" sz="6000" dirty="0" smtClean="0">
              <a:latin typeface="Maiandra GD" panose="020E0502030308020204" pitchFamily="34" charset="0"/>
            </a:endParaRPr>
          </a:p>
          <a:p>
            <a:endParaRPr lang="en-GB" sz="1400" dirty="0" smtClean="0">
              <a:latin typeface="Maiandra GD" panose="020E0502030308020204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1362699"/>
            <a:ext cx="4071937" cy="2713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4800" y="2735571"/>
            <a:ext cx="4071937" cy="2713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05330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457200" y="381000"/>
            <a:ext cx="8153400" cy="603242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6000" dirty="0" smtClean="0">
                <a:latin typeface="Maiandra GD" panose="020E0502030308020204" pitchFamily="34" charset="0"/>
              </a:rPr>
              <a:t>Truss Bridge</a:t>
            </a:r>
          </a:p>
          <a:p>
            <a:endParaRPr lang="en-GB" sz="6000" dirty="0">
              <a:latin typeface="Maiandra GD" panose="020E0502030308020204" pitchFamily="34" charset="0"/>
            </a:endParaRPr>
          </a:p>
          <a:p>
            <a:endParaRPr lang="en-GB" sz="6000" dirty="0" smtClean="0">
              <a:latin typeface="Maiandra GD" panose="020E0502030308020204" pitchFamily="34" charset="0"/>
            </a:endParaRPr>
          </a:p>
          <a:p>
            <a:endParaRPr lang="en-GB" sz="6000" dirty="0">
              <a:latin typeface="Maiandra GD" panose="020E0502030308020204" pitchFamily="34" charset="0"/>
            </a:endParaRPr>
          </a:p>
          <a:p>
            <a:endParaRPr lang="en-GB" sz="6000" dirty="0" smtClean="0">
              <a:latin typeface="Maiandra GD" panose="020E0502030308020204" pitchFamily="34" charset="0"/>
            </a:endParaRPr>
          </a:p>
          <a:p>
            <a:endParaRPr lang="en-GB" sz="2400" dirty="0" smtClean="0">
              <a:latin typeface="Maiandra GD" panose="020E0502030308020204" pitchFamily="34" charset="0"/>
            </a:endParaRPr>
          </a:p>
          <a:p>
            <a:r>
              <a:rPr lang="en-GB" sz="2400" dirty="0" smtClean="0">
                <a:latin typeface="Maiandra GD" panose="020E0502030308020204" pitchFamily="34" charset="0"/>
              </a:rPr>
              <a:t>Very good strength to weight performance and if </a:t>
            </a:r>
            <a:r>
              <a:rPr lang="en-GB" sz="2400" dirty="0">
                <a:latin typeface="Maiandra GD" panose="020E0502030308020204" pitchFamily="34" charset="0"/>
              </a:rPr>
              <a:t>well </a:t>
            </a:r>
            <a:endParaRPr lang="en-GB" sz="2400" dirty="0" smtClean="0">
              <a:latin typeface="Maiandra GD" panose="020E0502030308020204" pitchFamily="34" charset="0"/>
            </a:endParaRPr>
          </a:p>
          <a:p>
            <a:r>
              <a:rPr lang="en-GB" sz="2400" dirty="0" smtClean="0">
                <a:latin typeface="Maiandra GD" panose="020E0502030308020204" pitchFamily="34" charset="0"/>
              </a:rPr>
              <a:t>designed can be beautiful and made into any design.</a:t>
            </a:r>
            <a:endParaRPr lang="en-GB" sz="6000" dirty="0" smtClean="0">
              <a:latin typeface="Maiandra GD" panose="020E0502030308020204" pitchFamily="34" charset="0"/>
            </a:endParaRPr>
          </a:p>
          <a:p>
            <a:endParaRPr lang="en-GB" sz="1400" dirty="0" smtClean="0">
              <a:latin typeface="Maiandra GD" panose="020E0502030308020204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1600200"/>
            <a:ext cx="4071937" cy="2713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2071688"/>
            <a:ext cx="4071937" cy="2713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00034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457200" y="381000"/>
            <a:ext cx="8153400" cy="603242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6000" dirty="0" smtClean="0">
                <a:latin typeface="Maiandra GD" panose="020E0502030308020204" pitchFamily="34" charset="0"/>
              </a:rPr>
              <a:t>Suspension Bridge</a:t>
            </a:r>
          </a:p>
          <a:p>
            <a:endParaRPr lang="en-GB" sz="6000" dirty="0">
              <a:latin typeface="Maiandra GD" panose="020E0502030308020204" pitchFamily="34" charset="0"/>
            </a:endParaRPr>
          </a:p>
          <a:p>
            <a:endParaRPr lang="en-GB" sz="6000" dirty="0" smtClean="0">
              <a:latin typeface="Maiandra GD" panose="020E0502030308020204" pitchFamily="34" charset="0"/>
            </a:endParaRPr>
          </a:p>
          <a:p>
            <a:endParaRPr lang="en-GB" sz="6000" dirty="0">
              <a:latin typeface="Maiandra GD" panose="020E0502030308020204" pitchFamily="34" charset="0"/>
            </a:endParaRPr>
          </a:p>
          <a:p>
            <a:endParaRPr lang="en-GB" sz="6000" dirty="0" smtClean="0">
              <a:latin typeface="Maiandra GD" panose="020E0502030308020204" pitchFamily="34" charset="0"/>
            </a:endParaRPr>
          </a:p>
          <a:p>
            <a:endParaRPr lang="en-GB" sz="2400" dirty="0" smtClean="0">
              <a:latin typeface="Maiandra GD" panose="020E0502030308020204" pitchFamily="34" charset="0"/>
            </a:endParaRPr>
          </a:p>
          <a:p>
            <a:r>
              <a:rPr lang="en-GB" sz="2400" dirty="0" smtClean="0">
                <a:latin typeface="Maiandra GD" panose="020E0502030308020204" pitchFamily="34" charset="0"/>
              </a:rPr>
              <a:t>Aesthetically pleasing, light, strong and can span longer distances than other bridges. </a:t>
            </a:r>
            <a:endParaRPr lang="en-GB" sz="6000" dirty="0" smtClean="0">
              <a:latin typeface="Maiandra GD" panose="020E0502030308020204" pitchFamily="34" charset="0"/>
            </a:endParaRPr>
          </a:p>
          <a:p>
            <a:endParaRPr lang="en-GB" sz="1400" dirty="0" smtClean="0">
              <a:latin typeface="Maiandra GD" panose="020E0502030308020204" pitchFamily="34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1676400"/>
            <a:ext cx="4071937" cy="2713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3400" y="1905000"/>
            <a:ext cx="4071937" cy="2713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52001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562100" y="152400"/>
            <a:ext cx="5943600" cy="8309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4800" dirty="0" smtClean="0">
                <a:latin typeface="Maiandra GD" panose="020E0502030308020204" pitchFamily="34" charset="0"/>
              </a:rPr>
              <a:t>Your Team </a:t>
            </a:r>
            <a:r>
              <a:rPr lang="en-GB" sz="4800" dirty="0" smtClean="0">
                <a:latin typeface="Maiandra GD" panose="020E0502030308020204" pitchFamily="34" charset="0"/>
              </a:rPr>
              <a:t>Challenge</a:t>
            </a:r>
            <a:endParaRPr lang="en-GB" sz="4800" dirty="0" smtClean="0">
              <a:latin typeface="Maiandra GD" panose="020E0502030308020204" pitchFamily="34" charset="0"/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419100" y="1012895"/>
            <a:ext cx="8229600" cy="3711506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en-GB" sz="9600" b="1" dirty="0"/>
              <a:t>1) Each group should think of a company name for themselves.</a:t>
            </a:r>
            <a:endParaRPr lang="en-GB" sz="9600" dirty="0"/>
          </a:p>
          <a:p>
            <a:pPr marL="0" indent="0">
              <a:buNone/>
            </a:pPr>
            <a:r>
              <a:rPr lang="en-GB" sz="9600" b="1" dirty="0"/>
              <a:t>2) Each group is given a budget of £100, which they can use to build the bridge. </a:t>
            </a:r>
            <a:endParaRPr lang="en-GB" sz="9600" dirty="0"/>
          </a:p>
          <a:p>
            <a:r>
              <a:rPr lang="en-GB" sz="9600" b="1" dirty="0"/>
              <a:t>Paper costs £10 per A4 sheet </a:t>
            </a:r>
            <a:endParaRPr lang="en-GB" sz="9600" dirty="0"/>
          </a:p>
          <a:p>
            <a:r>
              <a:rPr lang="en-GB" sz="9600" b="1" dirty="0" err="1"/>
              <a:t>Sellotape</a:t>
            </a:r>
            <a:r>
              <a:rPr lang="en-GB" sz="9600" b="1" dirty="0"/>
              <a:t> costs £10 for 10cm strip</a:t>
            </a:r>
            <a:endParaRPr lang="en-GB" sz="9600" dirty="0"/>
          </a:p>
          <a:p>
            <a:r>
              <a:rPr lang="en-GB" sz="9600" b="1" dirty="0"/>
              <a:t>Paper clips cost £3 each.</a:t>
            </a:r>
            <a:endParaRPr lang="en-GB" sz="9600" dirty="0"/>
          </a:p>
          <a:p>
            <a:r>
              <a:rPr lang="en-GB" sz="9600" b="1" dirty="0"/>
              <a:t>Scissors, rulers and pencils are free.</a:t>
            </a:r>
            <a:endParaRPr lang="en-GB" sz="9600" dirty="0"/>
          </a:p>
          <a:p>
            <a:r>
              <a:rPr lang="en-GB" sz="9600" b="1" dirty="0"/>
              <a:t>Scrap paper to practice construction techniques is free.</a:t>
            </a:r>
            <a:endParaRPr lang="en-GB" sz="9600" dirty="0"/>
          </a:p>
          <a:p>
            <a:pPr marL="0" indent="0">
              <a:buNone/>
            </a:pPr>
            <a:r>
              <a:rPr lang="en-GB" sz="9600" b="1" dirty="0"/>
              <a:t>You should therefore think about what materials you will need before you buy them (No Refunds can be given!).</a:t>
            </a:r>
            <a:endParaRPr lang="en-GB" sz="9600" dirty="0"/>
          </a:p>
          <a:p>
            <a:pPr marL="0" indent="0">
              <a:buNone/>
            </a:pPr>
            <a:r>
              <a:rPr lang="en-GB" sz="9600" b="1" dirty="0"/>
              <a:t>4) You MUST work as a team, planning ahead, deciding what to buy and working out the best way to solve the problem.</a:t>
            </a:r>
            <a:endParaRPr lang="en-GB" sz="9600" dirty="0"/>
          </a:p>
          <a:p>
            <a:pPr marL="0" indent="0">
              <a:buNone/>
            </a:pPr>
            <a:r>
              <a:rPr lang="en-GB" sz="9600" b="1" dirty="0" smtClean="0"/>
              <a:t>5</a:t>
            </a:r>
            <a:r>
              <a:rPr lang="en-GB" sz="9600" b="1" dirty="0"/>
              <a:t>) You will be given a specific time to plan/design and then build your bridge.</a:t>
            </a:r>
            <a:endParaRPr lang="en-GB" sz="9600" dirty="0"/>
          </a:p>
          <a:p>
            <a:pPr marL="0" indent="0">
              <a:buNone/>
            </a:pPr>
            <a:r>
              <a:rPr lang="en-GB" sz="9600" b="1" dirty="0"/>
              <a:t>6) At the end points will be awarded for design, teamwork, fitness for purpose and use of materials.  The winning team will be awarded merits/house points.  </a:t>
            </a:r>
            <a:endParaRPr lang="en-GB" sz="96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51804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ctrTitle"/>
          </p:nvPr>
        </p:nvSpPr>
        <p:spPr>
          <a:xfrm>
            <a:off x="609600" y="381000"/>
            <a:ext cx="8153400" cy="5486400"/>
          </a:xfrm>
        </p:spPr>
        <p:txBody>
          <a:bodyPr>
            <a:normAutofit/>
          </a:bodyPr>
          <a:lstStyle/>
          <a:p>
            <a:pPr algn="l"/>
            <a:r>
              <a:rPr lang="en-GB" b="1" u="sng" dirty="0" smtClean="0"/>
              <a:t>PROJECT TIMETABLE</a:t>
            </a:r>
            <a:br>
              <a:rPr lang="en-GB" b="1" u="sng" dirty="0" smtClean="0"/>
            </a:br>
            <a:r>
              <a:rPr lang="en-GB" dirty="0" smtClean="0"/>
              <a:t>team consultation – 10 </a:t>
            </a:r>
            <a:r>
              <a:rPr lang="en-GB" dirty="0" err="1" smtClean="0"/>
              <a:t>mins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designing and planning until break</a:t>
            </a:r>
            <a:br>
              <a:rPr lang="en-GB" dirty="0" smtClean="0"/>
            </a:br>
            <a:r>
              <a:rPr lang="en-GB" dirty="0" smtClean="0"/>
              <a:t>constructing 10:45-11:45</a:t>
            </a:r>
            <a:br>
              <a:rPr lang="en-GB" dirty="0" smtClean="0"/>
            </a:br>
            <a:r>
              <a:rPr lang="en-GB" dirty="0" smtClean="0"/>
              <a:t>testing 1:25-2:15</a:t>
            </a:r>
            <a:br>
              <a:rPr lang="en-GB" dirty="0" smtClean="0"/>
            </a:br>
            <a:r>
              <a:rPr lang="en-GB" dirty="0" smtClean="0"/>
              <a:t>discussion and questions 2:15-2:30</a:t>
            </a:r>
            <a:br>
              <a:rPr lang="en-GB" dirty="0" smtClean="0"/>
            </a:br>
            <a:r>
              <a:rPr lang="en-GB" dirty="0" smtClean="0"/>
              <a:t>tidying up 2:30-2:45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55606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293</Words>
  <Application>Microsoft Office PowerPoint</Application>
  <PresentationFormat>On-screen Show (4:3)</PresentationFormat>
  <Paragraphs>59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Maiandra GD</vt:lpstr>
      <vt:lpstr>Office Theme</vt:lpstr>
      <vt:lpstr>Monet’s Bridge Challenge!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PROJECT TIMETABLE team consultation – 10 mins designing and planning until break constructing 10:45-11:45 testing 1:25-2:15 discussion and questions 2:15-2:30 tidying up 2:30-2:45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Monet’s Bridge Challenge!</dc:title>
  <dc:creator>J Geals BTP</dc:creator>
  <cp:lastModifiedBy>J Allard BTP</cp:lastModifiedBy>
  <cp:revision>6</cp:revision>
  <dcterms:created xsi:type="dcterms:W3CDTF">2006-08-16T00:00:00Z</dcterms:created>
  <dcterms:modified xsi:type="dcterms:W3CDTF">2019-06-15T19:43:07Z</dcterms:modified>
</cp:coreProperties>
</file>