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0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490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091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851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017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537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95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417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56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88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782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F324C-77D5-41E6-A982-650CE1C74611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73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620688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itchFamily="66" charset="0"/>
              </a:rPr>
              <a:t>Friday 12</a:t>
            </a:r>
            <a:r>
              <a:rPr lang="en-GB" sz="4000" b="1" u="sng" baseline="30000" dirty="0">
                <a:latin typeface="Comic Sans MS" pitchFamily="66" charset="0"/>
              </a:rPr>
              <a:t>th</a:t>
            </a:r>
            <a:r>
              <a:rPr lang="en-GB" sz="4000" b="1" u="sng" dirty="0">
                <a:latin typeface="Comic Sans MS" pitchFamily="66" charset="0"/>
              </a:rPr>
              <a:t> March 2021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1988840"/>
            <a:ext cx="77768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itchFamily="66" charset="0"/>
              </a:rPr>
              <a:t>L.O. To use a story map to write an original story inspired by another author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2050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28152"/>
            <a:ext cx="86645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Yesterday you created a story map to plan an original story based on the structure of the story ‘</a:t>
            </a:r>
            <a:r>
              <a:rPr lang="en-GB" sz="2800" dirty="0" err="1">
                <a:latin typeface="Comic Sans MS" pitchFamily="66" charset="0"/>
              </a:rPr>
              <a:t>Zog</a:t>
            </a:r>
            <a:r>
              <a:rPr lang="en-GB" sz="2800" dirty="0">
                <a:latin typeface="Comic Sans MS" pitchFamily="66" charset="0"/>
              </a:rPr>
              <a:t>’ by Julie Donaldson except instead of your main character being a dragon, you chose another mythical creature.</a:t>
            </a:r>
          </a:p>
          <a:p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3" name="AutoShape 2" descr="Unicorn – decorate with a wall mural – Photowal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National Unicorn Day is really here! - CBBC News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National Unicorn Day is really here! - CBBC Newsroun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What would it take to make a unicorn? | Science News for Student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What would it take to make a unicorn? | Science News for Student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6" name="Picture 12" descr="Why don't unicorns exist? You asked Google – here's the answer | Jack  Bernhardt | Opinion | The Guardia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72"/>
          <a:stretch/>
        </p:blipFill>
        <p:spPr bwMode="auto">
          <a:xfrm>
            <a:off x="6658450" y="2780928"/>
            <a:ext cx="1929257" cy="370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fairies-cartoon-images | Fairy cartoon, Baby fairy, Fairy drawing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641" y="2793148"/>
            <a:ext cx="1916832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Phoenix Song Project - a Music crowdfunding project in Bristol by Francis  Myerscough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7" r="7817"/>
          <a:stretch/>
        </p:blipFill>
        <p:spPr bwMode="auto">
          <a:xfrm>
            <a:off x="4405641" y="4934738"/>
            <a:ext cx="1916832" cy="1667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Marry Date or Dump: Faun, Minotaur or Centaur – Alison Dohert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406" y="2806178"/>
            <a:ext cx="1383333" cy="201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Mermaid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0"/>
          <a:stretch/>
        </p:blipFill>
        <p:spPr bwMode="auto">
          <a:xfrm>
            <a:off x="155573" y="4709980"/>
            <a:ext cx="2472209" cy="192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Tim Budgen – Jack and the Beanstalk » &lt;? bloginfo('name'); ?&g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2806178"/>
            <a:ext cx="2472209" cy="174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DreamWorks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9" r="24086"/>
          <a:stretch/>
        </p:blipFill>
        <p:spPr bwMode="auto">
          <a:xfrm>
            <a:off x="2895331" y="4875883"/>
            <a:ext cx="1137482" cy="177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997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332656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Talking Partners Task</a:t>
            </a:r>
          </a:p>
          <a:p>
            <a:endParaRPr lang="en-GB" sz="2800" b="1" u="sng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Using your story map tell your partner about the story you have planned. 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Who are the main characters?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Where is the story set?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What happens?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How does your story end?</a:t>
            </a:r>
          </a:p>
        </p:txBody>
      </p:sp>
    </p:spTree>
    <p:extLst>
      <p:ext uri="{BB962C8B-B14F-4D97-AF65-F5344CB8AC3E}">
        <p14:creationId xmlns:p14="http://schemas.microsoft.com/office/powerpoint/2010/main" val="1013572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Comic Sans MS" pitchFamily="66" charset="0"/>
              </a:rPr>
              <a:t>Let’s write a super story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412776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Use adjectives to describe the setting</a:t>
            </a:r>
          </a:p>
          <a:p>
            <a:endParaRPr lang="en-GB" sz="2800" b="1" u="sng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276872"/>
            <a:ext cx="79208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In a </a:t>
            </a:r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magical</a:t>
            </a:r>
            <a:r>
              <a:rPr lang="en-GB" sz="2800" dirty="0">
                <a:latin typeface="Comic Sans MS" pitchFamily="66" charset="0"/>
              </a:rPr>
              <a:t> land, in a </a:t>
            </a:r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deep </a:t>
            </a:r>
            <a:r>
              <a:rPr lang="en-GB" sz="2800" dirty="0">
                <a:latin typeface="Comic Sans MS" pitchFamily="66" charset="0"/>
              </a:rPr>
              <a:t>valley, there is an </a:t>
            </a:r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ancient</a:t>
            </a:r>
            <a:r>
              <a:rPr lang="en-GB" sz="2800" dirty="0">
                <a:latin typeface="Comic Sans MS" pitchFamily="66" charset="0"/>
              </a:rPr>
              <a:t> school hidden in the trunk of a tree. This </a:t>
            </a:r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mysterious</a:t>
            </a:r>
            <a:r>
              <a:rPr lang="en-GB" sz="2800" dirty="0">
                <a:latin typeface="Comic Sans MS" pitchFamily="66" charset="0"/>
              </a:rPr>
              <a:t> tree was covered in </a:t>
            </a:r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winding </a:t>
            </a:r>
            <a:r>
              <a:rPr lang="en-GB" sz="2800" dirty="0">
                <a:latin typeface="Comic Sans MS" pitchFamily="66" charset="0"/>
              </a:rPr>
              <a:t>ivy and </a:t>
            </a:r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soft, green </a:t>
            </a:r>
            <a:r>
              <a:rPr lang="en-GB" sz="2800" dirty="0">
                <a:latin typeface="Comic Sans MS" pitchFamily="66" charset="0"/>
              </a:rPr>
              <a:t>moss and looked like every other tree, but if you look closer you will notice a </a:t>
            </a:r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soft</a:t>
            </a:r>
            <a:r>
              <a:rPr lang="en-GB" sz="2800" dirty="0">
                <a:latin typeface="Comic Sans MS" pitchFamily="66" charset="0"/>
              </a:rPr>
              <a:t> glow coming from inside the trunk because this school, is a school for fairies. </a:t>
            </a:r>
          </a:p>
        </p:txBody>
      </p:sp>
    </p:spTree>
    <p:extLst>
      <p:ext uri="{BB962C8B-B14F-4D97-AF65-F5344CB8AC3E}">
        <p14:creationId xmlns:p14="http://schemas.microsoft.com/office/powerpoint/2010/main" val="403385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04664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Use adjectives and adverbs to describe the character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1412776"/>
            <a:ext cx="82089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It was the first day of school and Twinkle the Fairy was just about to start Reception. She was </a:t>
            </a:r>
            <a:r>
              <a:rPr lang="en-GB" sz="2800" dirty="0">
                <a:solidFill>
                  <a:srgbClr val="FFC000"/>
                </a:solidFill>
                <a:latin typeface="Comic Sans MS" pitchFamily="66" charset="0"/>
              </a:rPr>
              <a:t>nervously</a:t>
            </a:r>
            <a:r>
              <a:rPr lang="en-GB" sz="2800" dirty="0">
                <a:latin typeface="Comic Sans MS" pitchFamily="66" charset="0"/>
              </a:rPr>
              <a:t> holding on to her mum. Twinkle was a </a:t>
            </a:r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shy</a:t>
            </a:r>
            <a:r>
              <a:rPr lang="en-GB" sz="2800" dirty="0">
                <a:latin typeface="Comic Sans MS" pitchFamily="66" charset="0"/>
              </a:rPr>
              <a:t> fairy and was worried that she wouldn’t be able to learn how to be a real tooth fairy. She couldn’t even fly yet. “You will be ok”, said Twinkle’s mum but Twinkle wasn’t so sure. </a:t>
            </a:r>
          </a:p>
        </p:txBody>
      </p:sp>
    </p:spTree>
    <p:extLst>
      <p:ext uri="{BB962C8B-B14F-4D97-AF65-F5344CB8AC3E}">
        <p14:creationId xmlns:p14="http://schemas.microsoft.com/office/powerpoint/2010/main" val="3277614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92696"/>
            <a:ext cx="7704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Remember to use your plan to write about the events in order using time sequencing words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3275" y="2137836"/>
            <a:ext cx="77048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3600" dirty="0">
                <a:latin typeface="Comic Sans MS" pitchFamily="66" charset="0"/>
              </a:rPr>
              <a:t>Write about each year in order Reception, Year 1, Year 2, Year 3, Year 4, Year 5 then finally Year 6.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4149080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itchFamily="66" charset="0"/>
              </a:rPr>
              <a:t>Later 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48503" y="410843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itchFamily="66" charset="0"/>
              </a:rPr>
              <a:t>Soon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58277" y="419957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itchFamily="66" charset="0"/>
              </a:rPr>
              <a:t>After that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4985592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itchFamily="66" charset="0"/>
              </a:rPr>
              <a:t>Next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11760" y="5157192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itchFamily="66" charset="0"/>
              </a:rPr>
              <a:t>Meanwhile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4088" y="5157192"/>
            <a:ext cx="3779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itchFamily="66" charset="0"/>
              </a:rPr>
              <a:t>A moment later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7544" y="6021288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itchFamily="66" charset="0"/>
              </a:rPr>
              <a:t>After a while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83968" y="6021288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itchFamily="66" charset="0"/>
              </a:rPr>
              <a:t>Then</a:t>
            </a:r>
          </a:p>
        </p:txBody>
      </p:sp>
    </p:spTree>
    <p:extLst>
      <p:ext uri="{BB962C8B-B14F-4D97-AF65-F5344CB8AC3E}">
        <p14:creationId xmlns:p14="http://schemas.microsoft.com/office/powerpoint/2010/main" val="1884465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32656"/>
            <a:ext cx="79928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itchFamily="66" charset="0"/>
              </a:rPr>
              <a:t>Use phrases to make your story exciting</a:t>
            </a:r>
          </a:p>
          <a:p>
            <a:endParaRPr lang="en-GB" sz="3200" b="1" u="sng" dirty="0">
              <a:latin typeface="Comic Sans MS" pitchFamily="66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As quick as a flash…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Out of nowhere…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As quick as a bolt of lightening…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All of a sudden…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Suddenly…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His heart began to race…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It got closer and closer and closer until…</a:t>
            </a:r>
          </a:p>
        </p:txBody>
      </p:sp>
    </p:spTree>
    <p:extLst>
      <p:ext uri="{BB962C8B-B14F-4D97-AF65-F5344CB8AC3E}">
        <p14:creationId xmlns:p14="http://schemas.microsoft.com/office/powerpoint/2010/main" val="552087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32656"/>
            <a:ext cx="770485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Don’t forget to – </a:t>
            </a:r>
          </a:p>
          <a:p>
            <a:endParaRPr lang="en-GB" sz="44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>
                <a:latin typeface="Comic Sans MS" pitchFamily="66" charset="0"/>
              </a:rPr>
              <a:t>Use capital letters and full stops.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>
                <a:latin typeface="Comic Sans MS" pitchFamily="66" charset="0"/>
              </a:rPr>
              <a:t>Use your story map.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>
                <a:latin typeface="Comic Sans MS" pitchFamily="66" charset="0"/>
              </a:rPr>
              <a:t>Read, check and improve your work.</a:t>
            </a:r>
          </a:p>
        </p:txBody>
      </p:sp>
    </p:spTree>
    <p:extLst>
      <p:ext uri="{BB962C8B-B14F-4D97-AF65-F5344CB8AC3E}">
        <p14:creationId xmlns:p14="http://schemas.microsoft.com/office/powerpoint/2010/main" val="3377141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389</Words>
  <Application>Microsoft Office PowerPoint</Application>
  <PresentationFormat>On-screen Show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11</cp:revision>
  <dcterms:created xsi:type="dcterms:W3CDTF">2021-03-05T10:45:22Z</dcterms:created>
  <dcterms:modified xsi:type="dcterms:W3CDTF">2021-03-06T16:00:16Z</dcterms:modified>
</cp:coreProperties>
</file>