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7" r:id="rId4"/>
    <p:sldId id="266" r:id="rId5"/>
    <p:sldId id="272" r:id="rId6"/>
    <p:sldId id="277" r:id="rId7"/>
    <p:sldId id="269" r:id="rId8"/>
    <p:sldId id="27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539" y="378824"/>
            <a:ext cx="4355789" cy="29302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446" y="378824"/>
            <a:ext cx="4657725" cy="3124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5628" y="321674"/>
            <a:ext cx="4743450" cy="3181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539" y="2487338"/>
            <a:ext cx="4667250" cy="3152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3782" y="2558805"/>
            <a:ext cx="4943475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0155" y="2754670"/>
            <a:ext cx="4714875" cy="3228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519" y="3607828"/>
            <a:ext cx="4743450" cy="31432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4090" y="3670300"/>
            <a:ext cx="4752975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68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 smtClean="0">
                <a:latin typeface="Twinkl Precursive" panose="02000000000000000000" pitchFamily="2" charset="0"/>
              </a:rPr>
              <a:t>LO: To </a:t>
            </a:r>
            <a:r>
              <a:rPr lang="en-GB" sz="4500" dirty="0" smtClean="0">
                <a:latin typeface="Twinkl Precursive" panose="02000000000000000000" pitchFamily="2" charset="0"/>
              </a:rPr>
              <a:t>create the </a:t>
            </a:r>
            <a:r>
              <a:rPr lang="en-GB" sz="4500" dirty="0" smtClean="0">
                <a:latin typeface="Twinkl Precursive" panose="02000000000000000000" pitchFamily="2" charset="0"/>
              </a:rPr>
              <a:t>necklace commissioned by </a:t>
            </a:r>
            <a:r>
              <a:rPr lang="en-GB" sz="4500" dirty="0" err="1" smtClean="0">
                <a:latin typeface="Twinkl Precursive" panose="02000000000000000000" pitchFamily="2" charset="0"/>
              </a:rPr>
              <a:t>Antipholus</a:t>
            </a:r>
            <a:r>
              <a:rPr lang="en-GB" sz="4500" dirty="0" smtClean="0">
                <a:latin typeface="Twinkl Precursive" panose="02000000000000000000" pitchFamily="2" charset="0"/>
              </a:rPr>
              <a:t> of Ephesus </a:t>
            </a:r>
            <a:br>
              <a:rPr lang="en-GB" sz="4500" dirty="0" smtClean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 smtClean="0">
                <a:latin typeface="Twinkl Precursive" panose="02000000000000000000" pitchFamily="2" charset="0"/>
              </a:rPr>
              <a:t>Tuesday </a:t>
            </a:r>
            <a:r>
              <a:rPr lang="en-GB" sz="4500" dirty="0">
                <a:latin typeface="Twinkl Precursive" panose="02000000000000000000" pitchFamily="2" charset="0"/>
              </a:rPr>
              <a:t>6</a:t>
            </a:r>
            <a:r>
              <a:rPr lang="en-GB" sz="4500" baseline="30000" dirty="0" smtClean="0">
                <a:latin typeface="Twinkl Precursive" panose="02000000000000000000" pitchFamily="2" charset="0"/>
              </a:rPr>
              <a:t>th</a:t>
            </a:r>
            <a:r>
              <a:rPr lang="en-GB" sz="4500" dirty="0" smtClean="0">
                <a:latin typeface="Twinkl Precursive" panose="02000000000000000000" pitchFamily="2" charset="0"/>
              </a:rPr>
              <a:t> </a:t>
            </a:r>
            <a:r>
              <a:rPr lang="en-GB" sz="4500" dirty="0" smtClean="0">
                <a:latin typeface="Twinkl Precursive" panose="02000000000000000000" pitchFamily="2" charset="0"/>
              </a:rPr>
              <a:t>July 2021 </a:t>
            </a:r>
            <a:endParaRPr lang="en-GB" sz="4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Read some more of the story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Read p. 38 to p.44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On the road, </a:t>
            </a:r>
            <a:r>
              <a:rPr lang="en-GB" dirty="0" err="1" smtClean="0">
                <a:latin typeface="Twinkl Precursive" panose="02000000000000000000" pitchFamily="2" charset="0"/>
              </a:rPr>
              <a:t>Antipholus</a:t>
            </a:r>
            <a:r>
              <a:rPr lang="en-GB" dirty="0" smtClean="0">
                <a:latin typeface="Twinkl Precursive" panose="02000000000000000000" pitchFamily="2" charset="0"/>
              </a:rPr>
              <a:t> of </a:t>
            </a:r>
            <a:r>
              <a:rPr lang="en-GB" dirty="0" err="1" smtClean="0">
                <a:latin typeface="Twinkl Precursive" panose="02000000000000000000" pitchFamily="2" charset="0"/>
              </a:rPr>
              <a:t>Sycaruse</a:t>
            </a:r>
            <a:r>
              <a:rPr lang="en-GB" dirty="0" smtClean="0">
                <a:latin typeface="Twinkl Precursive" panose="02000000000000000000" pitchFamily="2" charset="0"/>
              </a:rPr>
              <a:t> was summoned by a goldsmith who gave him a chain. </a:t>
            </a:r>
            <a:r>
              <a:rPr lang="en-GB" dirty="0" err="1" smtClean="0">
                <a:latin typeface="Twinkl Precursive" panose="02000000000000000000" pitchFamily="2" charset="0"/>
              </a:rPr>
              <a:t>Antipholus</a:t>
            </a:r>
            <a:r>
              <a:rPr lang="en-GB" dirty="0" smtClean="0">
                <a:latin typeface="Twinkl Precursive" panose="02000000000000000000" pitchFamily="2" charset="0"/>
              </a:rPr>
              <a:t> declared that the chain was not his, but the goldsmith insisted that it had been made on his special orders, and leaving the chain in his hand, he left.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err="1" smtClean="0">
                <a:latin typeface="Twinkl Precursive" panose="02000000000000000000" pitchFamily="2" charset="0"/>
              </a:rPr>
              <a:t>Antipholus</a:t>
            </a:r>
            <a:r>
              <a:rPr lang="en-GB" dirty="0" smtClean="0">
                <a:latin typeface="Twinkl Precursive" panose="02000000000000000000" pitchFamily="2" charset="0"/>
              </a:rPr>
              <a:t> of Ephesus had ordered it for his wife Adriana… but it had been given to </a:t>
            </a:r>
            <a:r>
              <a:rPr lang="en-GB" dirty="0" err="1" smtClean="0">
                <a:latin typeface="Twinkl Precursive" panose="02000000000000000000" pitchFamily="2" charset="0"/>
              </a:rPr>
              <a:t>Antipholus</a:t>
            </a:r>
            <a:r>
              <a:rPr lang="en-GB" dirty="0" smtClean="0">
                <a:latin typeface="Twinkl Precursive" panose="02000000000000000000" pitchFamily="2" charset="0"/>
              </a:rPr>
              <a:t> of </a:t>
            </a:r>
            <a:r>
              <a:rPr lang="en-GB" dirty="0" err="1" smtClean="0">
                <a:latin typeface="Twinkl Precursive" panose="02000000000000000000" pitchFamily="2" charset="0"/>
              </a:rPr>
              <a:t>Sycaruse</a:t>
            </a:r>
            <a:r>
              <a:rPr lang="en-GB" dirty="0" smtClean="0">
                <a:latin typeface="Twinkl Precursive" panose="02000000000000000000" pitchFamily="2" charset="0"/>
              </a:rPr>
              <a:t> instead!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Your Task: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Think abou</a:t>
            </a:r>
            <a:r>
              <a:rPr lang="en-GB" sz="3500" dirty="0" smtClean="0">
                <a:latin typeface="Twinkl Precursive" panose="02000000000000000000" pitchFamily="2" charset="0"/>
              </a:rPr>
              <a:t>t the design that you made yesterday for the necklace. </a:t>
            </a:r>
            <a:endParaRPr lang="en-GB" sz="3500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You will be making your necklace using different materials and it will be put on display as part of our Comedy of Errors showcase. </a:t>
            </a:r>
            <a:endParaRPr lang="en-GB" sz="3500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Reme</a:t>
            </a:r>
            <a:r>
              <a:rPr lang="en-GB" dirty="0" smtClean="0">
                <a:latin typeface="Twinkl Precursive" panose="02000000000000000000" pitchFamily="2" charset="0"/>
              </a:rPr>
              <a:t>mber the colours you may wish to paint your pasta.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026" name="Picture 2" descr="https://encrypted-tbn0.gstatic.com/images?q=tbn:ANd9GcTdq2aXjQmTOCyhYpbz2jMnsjxJyTOO1DQmqlFeaI-q4erTf9tGhfBym7Qtng&amp;usqp=C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702" y="2453265"/>
            <a:ext cx="2047875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2521" y="2536104"/>
            <a:ext cx="2543175" cy="1800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9640" y="2364653"/>
            <a:ext cx="2143125" cy="21431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76048" y="4709720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gold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65517" y="4627747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silver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02610" y="4696102"/>
            <a:ext cx="2756335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r</a:t>
            </a:r>
            <a:r>
              <a:rPr lang="en-GB" sz="3000" dirty="0" smtClean="0">
                <a:latin typeface="Twinkl Precursive" panose="02000000000000000000" pitchFamily="2" charset="0"/>
              </a:rPr>
              <a:t>ose gold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61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Don’t forget to think about attaching some gems.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73859" y="3448957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ruby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46341" y="3822349"/>
            <a:ext cx="2247901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emerald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6000" y="3822349"/>
            <a:ext cx="2369127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diamond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3" name="AutoShape 2" descr="Ruby vs. Emerald: Which Is More Expensive? - Luxury View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75" y="1685728"/>
            <a:ext cx="3028950" cy="1514475"/>
          </a:xfrm>
          <a:prstGeom prst="rect">
            <a:avLst/>
          </a:prstGeom>
        </p:spPr>
      </p:pic>
      <p:sp>
        <p:nvSpPr>
          <p:cNvPr id="8" name="AutoShape 4" descr="Emerald Value, Price, and Jewelry Information - International Gem Societ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6341" y="1685728"/>
            <a:ext cx="2143125" cy="21431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602404"/>
            <a:ext cx="2143125" cy="21431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5459" y="1740516"/>
            <a:ext cx="1866900" cy="18669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771661" y="3745529"/>
            <a:ext cx="2582139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sapphire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973859" y="4299527"/>
            <a:ext cx="1455281" cy="218689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2908" y="6199459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pearl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5042" y="4665335"/>
            <a:ext cx="1859108" cy="159133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008282" y="6304002"/>
            <a:ext cx="2572628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err="1" smtClean="0">
                <a:latin typeface="Twinkl Precursive" panose="02000000000000000000" pitchFamily="2" charset="0"/>
              </a:rPr>
              <a:t>amythest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47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7" grpId="0" animBg="1"/>
      <p:bldP spid="19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Here are some different styles of necklace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074" name="Picture 2" descr="Big Necklace Gold/Ruby 1 - Jewel Hou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475" y="1204623"/>
            <a:ext cx="3308061" cy="2203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0371" y="1690688"/>
            <a:ext cx="2578243" cy="27501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3523" y="3516669"/>
            <a:ext cx="2733964" cy="20504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680003" y="4589362"/>
            <a:ext cx="2826472" cy="215391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7924" y="4731817"/>
            <a:ext cx="3020215" cy="20114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8859" y="1908499"/>
            <a:ext cx="2229057" cy="25769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591" y="2099845"/>
            <a:ext cx="2773813" cy="208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37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623" y="438944"/>
            <a:ext cx="4762500" cy="26384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4819" y="365125"/>
            <a:ext cx="2720975" cy="40814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595" y="3212306"/>
            <a:ext cx="5235935" cy="34906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345382" y="4655127"/>
            <a:ext cx="4738254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There’s so many ideas you can use to create your necklace! How can you make your pasta look extra special?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594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203</Words>
  <Application>Microsoft Office PowerPoint</Application>
  <PresentationFormat>Widescreen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Twinkl Precursive</vt:lpstr>
      <vt:lpstr>Office Theme</vt:lpstr>
      <vt:lpstr>PowerPoint Presentation</vt:lpstr>
      <vt:lpstr>LO: To create the necklace commissioned by Antipholus of Ephesus   Tuesday 6th July 2021 </vt:lpstr>
      <vt:lpstr>Let’s Read some more of the story </vt:lpstr>
      <vt:lpstr>Your Task: </vt:lpstr>
      <vt:lpstr>Remember the colours you may wish to paint your pasta.</vt:lpstr>
      <vt:lpstr>Don’t forget to think about attaching some gems.</vt:lpstr>
      <vt:lpstr>Here are some different styles of necklace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J Geals BTP</cp:lastModifiedBy>
  <cp:revision>32</cp:revision>
  <dcterms:created xsi:type="dcterms:W3CDTF">2021-06-03T14:27:07Z</dcterms:created>
  <dcterms:modified xsi:type="dcterms:W3CDTF">2021-07-01T11:35:37Z</dcterms:modified>
</cp:coreProperties>
</file>