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0"/>
  </p:notesMasterIdLst>
  <p:sldIdLst>
    <p:sldId id="296" r:id="rId9"/>
    <p:sldId id="306" r:id="rId10"/>
    <p:sldId id="298" r:id="rId11"/>
    <p:sldId id="300" r:id="rId12"/>
    <p:sldId id="307" r:id="rId13"/>
    <p:sldId id="308" r:id="rId14"/>
    <p:sldId id="309" r:id="rId15"/>
    <p:sldId id="304" r:id="rId16"/>
    <p:sldId id="312" r:id="rId17"/>
    <p:sldId id="310" r:id="rId18"/>
    <p:sldId id="31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529" y="2241370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flag has horizontal stripes?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a)                    b)                    c)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2)	 Which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flag has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vertical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stripes?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a)                    b)        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 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c)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Which flag has diagonal stripes?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a)                    b)                   c)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9929" y="1037111"/>
            <a:ext cx="1352149" cy="7953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1982" y="1026409"/>
            <a:ext cx="1216824" cy="8266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0519" y="1026409"/>
            <a:ext cx="1211172" cy="8060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9929" y="2966060"/>
            <a:ext cx="1352149" cy="7953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1982" y="2955358"/>
            <a:ext cx="1216824" cy="8266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0519" y="2955358"/>
            <a:ext cx="1211172" cy="8060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9929" y="4895009"/>
            <a:ext cx="1352149" cy="7953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1982" y="4884307"/>
            <a:ext cx="1216824" cy="82666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0519" y="4884307"/>
            <a:ext cx="1211172" cy="80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9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flag has horizontal stripes?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a)                    b)                    c)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2)	 Which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flag has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vertical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stripes?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a)                    b)        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 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c)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Which flag has diagonal stripes?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a)                    b)                   c)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9929" y="1037111"/>
            <a:ext cx="1352149" cy="7953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1982" y="1026409"/>
            <a:ext cx="1216824" cy="8266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519" y="1026409"/>
            <a:ext cx="1211172" cy="8060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9929" y="2966060"/>
            <a:ext cx="1352149" cy="7953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1982" y="2955358"/>
            <a:ext cx="1216824" cy="8266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519" y="2955358"/>
            <a:ext cx="1211172" cy="8060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9929" y="4895009"/>
            <a:ext cx="1352149" cy="7953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1982" y="4884307"/>
            <a:ext cx="1216824" cy="82666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519" y="4884307"/>
            <a:ext cx="1211172" cy="806084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5430116" y="837123"/>
            <a:ext cx="1685108" cy="120524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976380" y="2766072"/>
            <a:ext cx="1685108" cy="120524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857247" y="4684729"/>
            <a:ext cx="1685108" cy="120524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bl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439" y="597559"/>
            <a:ext cx="5597235" cy="396471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2382733" y="1270225"/>
            <a:ext cx="0" cy="2619376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4772643" y="1270225"/>
            <a:ext cx="13854" cy="2619377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471057" y="1595379"/>
            <a:ext cx="2181225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475819" y="2643129"/>
            <a:ext cx="2181225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471056" y="3690879"/>
            <a:ext cx="2181225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105771" y="4937350"/>
            <a:ext cx="66489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Parallel lines are always the same distance apart. They will never meet.</a:t>
            </a:r>
            <a:endParaRPr lang="en-GB" sz="2800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82733" y="-117566"/>
            <a:ext cx="0" cy="1387791"/>
          </a:xfrm>
          <a:prstGeom prst="line">
            <a:avLst/>
          </a:prstGeom>
          <a:ln w="5715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4786497" y="-96337"/>
            <a:ext cx="0" cy="1387791"/>
          </a:xfrm>
          <a:prstGeom prst="line">
            <a:avLst/>
          </a:prstGeom>
          <a:ln w="5715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2382733" y="3868374"/>
            <a:ext cx="0" cy="3250883"/>
          </a:xfrm>
          <a:prstGeom prst="line">
            <a:avLst/>
          </a:prstGeom>
          <a:ln w="5715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772643" y="3798295"/>
            <a:ext cx="0" cy="3250883"/>
          </a:xfrm>
          <a:prstGeom prst="line">
            <a:avLst/>
          </a:prstGeom>
          <a:ln w="5715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4965424"/>
            <a:ext cx="6648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These lines are not parallel.</a:t>
            </a:r>
            <a:endParaRPr lang="en-GB" sz="2800" dirty="0"/>
          </a:p>
        </p:txBody>
      </p:sp>
      <p:pic>
        <p:nvPicPr>
          <p:cNvPr id="10" name="tabl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4376" y="824883"/>
            <a:ext cx="5597235" cy="3964710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V="1">
            <a:off x="1564376" y="2179495"/>
            <a:ext cx="1456295" cy="2619376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540379" y="2170216"/>
            <a:ext cx="13854" cy="2619377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3020671" y="362202"/>
            <a:ext cx="1027815" cy="1817293"/>
          </a:xfrm>
          <a:prstGeom prst="line">
            <a:avLst/>
          </a:prstGeom>
          <a:ln w="57150">
            <a:solidFill>
              <a:schemeClr val="accent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3554233" y="362202"/>
            <a:ext cx="13854" cy="1821933"/>
          </a:xfrm>
          <a:prstGeom prst="line">
            <a:avLst/>
          </a:prstGeom>
          <a:ln w="57150">
            <a:solidFill>
              <a:schemeClr val="accent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34238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flipV="1">
            <a:off x="2000405" y="971486"/>
            <a:ext cx="1749715" cy="2239816"/>
          </a:xfrm>
          <a:prstGeom prst="line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1125548" y="834961"/>
            <a:ext cx="1749715" cy="2239816"/>
          </a:xfrm>
          <a:prstGeom prst="line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508135" y="2655677"/>
            <a:ext cx="797070" cy="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736860" y="1112627"/>
            <a:ext cx="797070" cy="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318834" y="1626977"/>
            <a:ext cx="797070" cy="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1947872" y="2141327"/>
            <a:ext cx="797070" cy="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0"/>
          <p:cNvSpPr txBox="1"/>
          <p:nvPr/>
        </p:nvSpPr>
        <p:spPr>
          <a:xfrm>
            <a:off x="951139" y="3421839"/>
            <a:ext cx="2714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p</a:t>
            </a:r>
            <a:r>
              <a:rPr lang="en-GB" sz="2800" dirty="0" smtClean="0"/>
              <a:t>arallel</a:t>
            </a:r>
            <a:endParaRPr lang="en-GB" sz="2800" dirty="0"/>
          </a:p>
        </p:txBody>
      </p:sp>
      <p:pic>
        <p:nvPicPr>
          <p:cNvPr id="21" name="Picture 20" descr="locomotive, model train, model railway, model, railway, trai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086" y="2227713"/>
            <a:ext cx="3965544" cy="2968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descr="File:P train.svg -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299" y="623732"/>
            <a:ext cx="2573192" cy="231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Chevron 11"/>
          <p:cNvSpPr/>
          <p:nvPr/>
        </p:nvSpPr>
        <p:spPr>
          <a:xfrm rot="18153892">
            <a:off x="1985053" y="1670116"/>
            <a:ext cx="221457" cy="292612"/>
          </a:xfrm>
          <a:custGeom>
            <a:avLst/>
            <a:gdLst>
              <a:gd name="connsiteX0" fmla="*/ 0 w 186370"/>
              <a:gd name="connsiteY0" fmla="*/ 0 h 280608"/>
              <a:gd name="connsiteX1" fmla="*/ 93185 w 186370"/>
              <a:gd name="connsiteY1" fmla="*/ 0 h 280608"/>
              <a:gd name="connsiteX2" fmla="*/ 186370 w 186370"/>
              <a:gd name="connsiteY2" fmla="*/ 140304 h 280608"/>
              <a:gd name="connsiteX3" fmla="*/ 93185 w 186370"/>
              <a:gd name="connsiteY3" fmla="*/ 280608 h 280608"/>
              <a:gd name="connsiteX4" fmla="*/ 0 w 186370"/>
              <a:gd name="connsiteY4" fmla="*/ 280608 h 280608"/>
              <a:gd name="connsiteX5" fmla="*/ 93185 w 186370"/>
              <a:gd name="connsiteY5" fmla="*/ 140304 h 280608"/>
              <a:gd name="connsiteX6" fmla="*/ 0 w 186370"/>
              <a:gd name="connsiteY6" fmla="*/ 0 h 280608"/>
              <a:gd name="connsiteX0" fmla="*/ 0 w 221457"/>
              <a:gd name="connsiteY0" fmla="*/ 0 h 293075"/>
              <a:gd name="connsiteX1" fmla="*/ 128272 w 221457"/>
              <a:gd name="connsiteY1" fmla="*/ 12467 h 293075"/>
              <a:gd name="connsiteX2" fmla="*/ 221457 w 221457"/>
              <a:gd name="connsiteY2" fmla="*/ 152771 h 293075"/>
              <a:gd name="connsiteX3" fmla="*/ 128272 w 221457"/>
              <a:gd name="connsiteY3" fmla="*/ 293075 h 293075"/>
              <a:gd name="connsiteX4" fmla="*/ 35087 w 221457"/>
              <a:gd name="connsiteY4" fmla="*/ 293075 h 293075"/>
              <a:gd name="connsiteX5" fmla="*/ 128272 w 221457"/>
              <a:gd name="connsiteY5" fmla="*/ 152771 h 293075"/>
              <a:gd name="connsiteX6" fmla="*/ 0 w 221457"/>
              <a:gd name="connsiteY6" fmla="*/ 0 h 293075"/>
              <a:gd name="connsiteX0" fmla="*/ 0 w 221457"/>
              <a:gd name="connsiteY0" fmla="*/ 0 h 293075"/>
              <a:gd name="connsiteX1" fmla="*/ 99454 w 221457"/>
              <a:gd name="connsiteY1" fmla="*/ 3747 h 293075"/>
              <a:gd name="connsiteX2" fmla="*/ 221457 w 221457"/>
              <a:gd name="connsiteY2" fmla="*/ 152771 h 293075"/>
              <a:gd name="connsiteX3" fmla="*/ 128272 w 221457"/>
              <a:gd name="connsiteY3" fmla="*/ 293075 h 293075"/>
              <a:gd name="connsiteX4" fmla="*/ 35087 w 221457"/>
              <a:gd name="connsiteY4" fmla="*/ 293075 h 293075"/>
              <a:gd name="connsiteX5" fmla="*/ 128272 w 221457"/>
              <a:gd name="connsiteY5" fmla="*/ 152771 h 293075"/>
              <a:gd name="connsiteX6" fmla="*/ 0 w 221457"/>
              <a:gd name="connsiteY6" fmla="*/ 0 h 293075"/>
              <a:gd name="connsiteX0" fmla="*/ 0 w 221457"/>
              <a:gd name="connsiteY0" fmla="*/ 0 h 293075"/>
              <a:gd name="connsiteX1" fmla="*/ 99454 w 221457"/>
              <a:gd name="connsiteY1" fmla="*/ 3747 h 293075"/>
              <a:gd name="connsiteX2" fmla="*/ 221457 w 221457"/>
              <a:gd name="connsiteY2" fmla="*/ 152771 h 293075"/>
              <a:gd name="connsiteX3" fmla="*/ 128272 w 221457"/>
              <a:gd name="connsiteY3" fmla="*/ 293075 h 293075"/>
              <a:gd name="connsiteX4" fmla="*/ 10780 w 221457"/>
              <a:gd name="connsiteY4" fmla="*/ 285350 h 293075"/>
              <a:gd name="connsiteX5" fmla="*/ 128272 w 221457"/>
              <a:gd name="connsiteY5" fmla="*/ 152771 h 293075"/>
              <a:gd name="connsiteX6" fmla="*/ 0 w 221457"/>
              <a:gd name="connsiteY6" fmla="*/ 0 h 293075"/>
              <a:gd name="connsiteX0" fmla="*/ 0 w 221457"/>
              <a:gd name="connsiteY0" fmla="*/ 0 h 292612"/>
              <a:gd name="connsiteX1" fmla="*/ 99454 w 221457"/>
              <a:gd name="connsiteY1" fmla="*/ 3747 h 292612"/>
              <a:gd name="connsiteX2" fmla="*/ 221457 w 221457"/>
              <a:gd name="connsiteY2" fmla="*/ 152771 h 292612"/>
              <a:gd name="connsiteX3" fmla="*/ 104727 w 221457"/>
              <a:gd name="connsiteY3" fmla="*/ 292612 h 292612"/>
              <a:gd name="connsiteX4" fmla="*/ 10780 w 221457"/>
              <a:gd name="connsiteY4" fmla="*/ 285350 h 292612"/>
              <a:gd name="connsiteX5" fmla="*/ 128272 w 221457"/>
              <a:gd name="connsiteY5" fmla="*/ 152771 h 292612"/>
              <a:gd name="connsiteX6" fmla="*/ 0 w 221457"/>
              <a:gd name="connsiteY6" fmla="*/ 0 h 292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1457" h="292612">
                <a:moveTo>
                  <a:pt x="0" y="0"/>
                </a:moveTo>
                <a:lnTo>
                  <a:pt x="99454" y="3747"/>
                </a:lnTo>
                <a:lnTo>
                  <a:pt x="221457" y="152771"/>
                </a:lnTo>
                <a:lnTo>
                  <a:pt x="104727" y="292612"/>
                </a:lnTo>
                <a:lnTo>
                  <a:pt x="10780" y="285350"/>
                </a:lnTo>
                <a:lnTo>
                  <a:pt x="128272" y="152771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24" name="Chevron 14"/>
          <p:cNvSpPr/>
          <p:nvPr/>
        </p:nvSpPr>
        <p:spPr>
          <a:xfrm rot="18377909">
            <a:off x="2780146" y="1897615"/>
            <a:ext cx="231558" cy="297472"/>
          </a:xfrm>
          <a:custGeom>
            <a:avLst/>
            <a:gdLst>
              <a:gd name="connsiteX0" fmla="*/ 0 w 180641"/>
              <a:gd name="connsiteY0" fmla="*/ 0 h 280608"/>
              <a:gd name="connsiteX1" fmla="*/ 90321 w 180641"/>
              <a:gd name="connsiteY1" fmla="*/ 0 h 280608"/>
              <a:gd name="connsiteX2" fmla="*/ 180641 w 180641"/>
              <a:gd name="connsiteY2" fmla="*/ 140304 h 280608"/>
              <a:gd name="connsiteX3" fmla="*/ 90321 w 180641"/>
              <a:gd name="connsiteY3" fmla="*/ 280608 h 280608"/>
              <a:gd name="connsiteX4" fmla="*/ 0 w 180641"/>
              <a:gd name="connsiteY4" fmla="*/ 280608 h 280608"/>
              <a:gd name="connsiteX5" fmla="*/ 90321 w 180641"/>
              <a:gd name="connsiteY5" fmla="*/ 140304 h 280608"/>
              <a:gd name="connsiteX6" fmla="*/ 0 w 180641"/>
              <a:gd name="connsiteY6" fmla="*/ 0 h 280608"/>
              <a:gd name="connsiteX0" fmla="*/ 50917 w 231558"/>
              <a:gd name="connsiteY0" fmla="*/ 0 h 280608"/>
              <a:gd name="connsiteX1" fmla="*/ 141238 w 231558"/>
              <a:gd name="connsiteY1" fmla="*/ 0 h 280608"/>
              <a:gd name="connsiteX2" fmla="*/ 231558 w 231558"/>
              <a:gd name="connsiteY2" fmla="*/ 140304 h 280608"/>
              <a:gd name="connsiteX3" fmla="*/ 141238 w 231558"/>
              <a:gd name="connsiteY3" fmla="*/ 280608 h 280608"/>
              <a:gd name="connsiteX4" fmla="*/ 0 w 231558"/>
              <a:gd name="connsiteY4" fmla="*/ 277488 h 280608"/>
              <a:gd name="connsiteX5" fmla="*/ 141238 w 231558"/>
              <a:gd name="connsiteY5" fmla="*/ 140304 h 280608"/>
              <a:gd name="connsiteX6" fmla="*/ 50917 w 231558"/>
              <a:gd name="connsiteY6" fmla="*/ 0 h 280608"/>
              <a:gd name="connsiteX0" fmla="*/ 50917 w 231558"/>
              <a:gd name="connsiteY0" fmla="*/ 0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50917 w 231558"/>
              <a:gd name="connsiteY6" fmla="*/ 0 h 282054"/>
              <a:gd name="connsiteX0" fmla="*/ 7736 w 231558"/>
              <a:gd name="connsiteY0" fmla="*/ 7407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7736 w 231558"/>
              <a:gd name="connsiteY6" fmla="*/ 7407 h 282054"/>
              <a:gd name="connsiteX0" fmla="*/ 7736 w 231558"/>
              <a:gd name="connsiteY0" fmla="*/ 14930 h 289577"/>
              <a:gd name="connsiteX1" fmla="*/ 107347 w 231558"/>
              <a:gd name="connsiteY1" fmla="*/ 0 h 289577"/>
              <a:gd name="connsiteX2" fmla="*/ 231558 w 231558"/>
              <a:gd name="connsiteY2" fmla="*/ 147827 h 289577"/>
              <a:gd name="connsiteX3" fmla="*/ 89623 w 231558"/>
              <a:gd name="connsiteY3" fmla="*/ 289577 h 289577"/>
              <a:gd name="connsiteX4" fmla="*/ 0 w 231558"/>
              <a:gd name="connsiteY4" fmla="*/ 285011 h 289577"/>
              <a:gd name="connsiteX5" fmla="*/ 141238 w 231558"/>
              <a:gd name="connsiteY5" fmla="*/ 147827 h 289577"/>
              <a:gd name="connsiteX6" fmla="*/ 7736 w 231558"/>
              <a:gd name="connsiteY6" fmla="*/ 14930 h 289577"/>
              <a:gd name="connsiteX0" fmla="*/ 5965 w 231558"/>
              <a:gd name="connsiteY0" fmla="*/ 0 h 293607"/>
              <a:gd name="connsiteX1" fmla="*/ 107347 w 231558"/>
              <a:gd name="connsiteY1" fmla="*/ 4030 h 293607"/>
              <a:gd name="connsiteX2" fmla="*/ 231558 w 231558"/>
              <a:gd name="connsiteY2" fmla="*/ 151857 h 293607"/>
              <a:gd name="connsiteX3" fmla="*/ 89623 w 231558"/>
              <a:gd name="connsiteY3" fmla="*/ 293607 h 293607"/>
              <a:gd name="connsiteX4" fmla="*/ 0 w 231558"/>
              <a:gd name="connsiteY4" fmla="*/ 289041 h 293607"/>
              <a:gd name="connsiteX5" fmla="*/ 141238 w 231558"/>
              <a:gd name="connsiteY5" fmla="*/ 151857 h 293607"/>
              <a:gd name="connsiteX6" fmla="*/ 5965 w 231558"/>
              <a:gd name="connsiteY6" fmla="*/ 0 h 293607"/>
              <a:gd name="connsiteX0" fmla="*/ 5965 w 231558"/>
              <a:gd name="connsiteY0" fmla="*/ 3865 h 297472"/>
              <a:gd name="connsiteX1" fmla="*/ 101547 w 231558"/>
              <a:gd name="connsiteY1" fmla="*/ 0 h 297472"/>
              <a:gd name="connsiteX2" fmla="*/ 231558 w 231558"/>
              <a:gd name="connsiteY2" fmla="*/ 155722 h 297472"/>
              <a:gd name="connsiteX3" fmla="*/ 89623 w 231558"/>
              <a:gd name="connsiteY3" fmla="*/ 297472 h 297472"/>
              <a:gd name="connsiteX4" fmla="*/ 0 w 231558"/>
              <a:gd name="connsiteY4" fmla="*/ 292906 h 297472"/>
              <a:gd name="connsiteX5" fmla="*/ 141238 w 231558"/>
              <a:gd name="connsiteY5" fmla="*/ 155722 h 297472"/>
              <a:gd name="connsiteX6" fmla="*/ 5965 w 231558"/>
              <a:gd name="connsiteY6" fmla="*/ 3865 h 29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1558" h="297472">
                <a:moveTo>
                  <a:pt x="5965" y="3865"/>
                </a:moveTo>
                <a:lnTo>
                  <a:pt x="101547" y="0"/>
                </a:lnTo>
                <a:lnTo>
                  <a:pt x="231558" y="155722"/>
                </a:lnTo>
                <a:lnTo>
                  <a:pt x="89623" y="297472"/>
                </a:lnTo>
                <a:lnTo>
                  <a:pt x="0" y="292906"/>
                </a:lnTo>
                <a:lnTo>
                  <a:pt x="141238" y="155722"/>
                </a:lnTo>
                <a:lnTo>
                  <a:pt x="5965" y="3865"/>
                </a:lnTo>
                <a:close/>
              </a:path>
            </a:pathLst>
          </a:custGeom>
          <a:solidFill>
            <a:schemeClr val="tx1"/>
          </a:solidFill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25" name="TextBox 10"/>
          <p:cNvSpPr txBox="1"/>
          <p:nvPr/>
        </p:nvSpPr>
        <p:spPr>
          <a:xfrm>
            <a:off x="3883032" y="5423277"/>
            <a:ext cx="4019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Train tracks are parallel.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382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 animBg="1"/>
      <p:bldP spid="24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1756535" y="3956479"/>
            <a:ext cx="4189542" cy="4513494"/>
            <a:chOff x="744409" y="2438967"/>
            <a:chExt cx="4189542" cy="4513494"/>
          </a:xfrm>
        </p:grpSpPr>
        <p:sp>
          <p:nvSpPr>
            <p:cNvPr id="17" name="Circular Arrow 16"/>
            <p:cNvSpPr/>
            <p:nvPr/>
          </p:nvSpPr>
          <p:spPr>
            <a:xfrm>
              <a:off x="1020979" y="2438967"/>
              <a:ext cx="3638550" cy="4513494"/>
            </a:xfrm>
            <a:prstGeom prst="circularArrow">
              <a:avLst/>
            </a:prstGeom>
            <a:solidFill>
              <a:schemeClr val="bg1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44409" y="4057650"/>
              <a:ext cx="4189542" cy="8953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/>
            </a:p>
          </p:txBody>
        </p:sp>
      </p:grpSp>
      <p:cxnSp>
        <p:nvCxnSpPr>
          <p:cNvPr id="6" name="Straight Connector 5"/>
          <p:cNvCxnSpPr/>
          <p:nvPr/>
        </p:nvCxnSpPr>
        <p:spPr>
          <a:xfrm>
            <a:off x="1629385" y="692989"/>
            <a:ext cx="4654015" cy="14499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781523" y="2423624"/>
            <a:ext cx="1260928" cy="3832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175519" y="990305"/>
            <a:ext cx="4654015" cy="1449988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2"/>
          <p:cNvSpPr txBox="1"/>
          <p:nvPr/>
        </p:nvSpPr>
        <p:spPr>
          <a:xfrm>
            <a:off x="6421966" y="1978557"/>
            <a:ext cx="154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parallel</a:t>
            </a:r>
            <a:endParaRPr lang="en-GB" sz="2800" dirty="0"/>
          </a:p>
        </p:txBody>
      </p:sp>
      <p:sp>
        <p:nvSpPr>
          <p:cNvPr id="10" name="TextBox 24"/>
          <p:cNvSpPr txBox="1"/>
          <p:nvPr/>
        </p:nvSpPr>
        <p:spPr>
          <a:xfrm>
            <a:off x="5863502" y="5220953"/>
            <a:ext cx="154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parallel</a:t>
            </a:r>
            <a:endParaRPr lang="en-GB" sz="2800" dirty="0"/>
          </a:p>
        </p:txBody>
      </p:sp>
      <p:pic>
        <p:nvPicPr>
          <p:cNvPr id="11" name="Picture 10" descr="Curved Railroad Tracks Free Stock Photo - Public Domain Pictu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973" y="2716246"/>
            <a:ext cx="2179849" cy="1447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hevron 14"/>
          <p:cNvSpPr/>
          <p:nvPr/>
        </p:nvSpPr>
        <p:spPr>
          <a:xfrm rot="12294984">
            <a:off x="5306236" y="1737508"/>
            <a:ext cx="231558" cy="297472"/>
          </a:xfrm>
          <a:custGeom>
            <a:avLst/>
            <a:gdLst>
              <a:gd name="connsiteX0" fmla="*/ 0 w 180641"/>
              <a:gd name="connsiteY0" fmla="*/ 0 h 280608"/>
              <a:gd name="connsiteX1" fmla="*/ 90321 w 180641"/>
              <a:gd name="connsiteY1" fmla="*/ 0 h 280608"/>
              <a:gd name="connsiteX2" fmla="*/ 180641 w 180641"/>
              <a:gd name="connsiteY2" fmla="*/ 140304 h 280608"/>
              <a:gd name="connsiteX3" fmla="*/ 90321 w 180641"/>
              <a:gd name="connsiteY3" fmla="*/ 280608 h 280608"/>
              <a:gd name="connsiteX4" fmla="*/ 0 w 180641"/>
              <a:gd name="connsiteY4" fmla="*/ 280608 h 280608"/>
              <a:gd name="connsiteX5" fmla="*/ 90321 w 180641"/>
              <a:gd name="connsiteY5" fmla="*/ 140304 h 280608"/>
              <a:gd name="connsiteX6" fmla="*/ 0 w 180641"/>
              <a:gd name="connsiteY6" fmla="*/ 0 h 280608"/>
              <a:gd name="connsiteX0" fmla="*/ 50917 w 231558"/>
              <a:gd name="connsiteY0" fmla="*/ 0 h 280608"/>
              <a:gd name="connsiteX1" fmla="*/ 141238 w 231558"/>
              <a:gd name="connsiteY1" fmla="*/ 0 h 280608"/>
              <a:gd name="connsiteX2" fmla="*/ 231558 w 231558"/>
              <a:gd name="connsiteY2" fmla="*/ 140304 h 280608"/>
              <a:gd name="connsiteX3" fmla="*/ 141238 w 231558"/>
              <a:gd name="connsiteY3" fmla="*/ 280608 h 280608"/>
              <a:gd name="connsiteX4" fmla="*/ 0 w 231558"/>
              <a:gd name="connsiteY4" fmla="*/ 277488 h 280608"/>
              <a:gd name="connsiteX5" fmla="*/ 141238 w 231558"/>
              <a:gd name="connsiteY5" fmla="*/ 140304 h 280608"/>
              <a:gd name="connsiteX6" fmla="*/ 50917 w 231558"/>
              <a:gd name="connsiteY6" fmla="*/ 0 h 280608"/>
              <a:gd name="connsiteX0" fmla="*/ 50917 w 231558"/>
              <a:gd name="connsiteY0" fmla="*/ 0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50917 w 231558"/>
              <a:gd name="connsiteY6" fmla="*/ 0 h 282054"/>
              <a:gd name="connsiteX0" fmla="*/ 7736 w 231558"/>
              <a:gd name="connsiteY0" fmla="*/ 7407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7736 w 231558"/>
              <a:gd name="connsiteY6" fmla="*/ 7407 h 282054"/>
              <a:gd name="connsiteX0" fmla="*/ 7736 w 231558"/>
              <a:gd name="connsiteY0" fmla="*/ 14930 h 289577"/>
              <a:gd name="connsiteX1" fmla="*/ 107347 w 231558"/>
              <a:gd name="connsiteY1" fmla="*/ 0 h 289577"/>
              <a:gd name="connsiteX2" fmla="*/ 231558 w 231558"/>
              <a:gd name="connsiteY2" fmla="*/ 147827 h 289577"/>
              <a:gd name="connsiteX3" fmla="*/ 89623 w 231558"/>
              <a:gd name="connsiteY3" fmla="*/ 289577 h 289577"/>
              <a:gd name="connsiteX4" fmla="*/ 0 w 231558"/>
              <a:gd name="connsiteY4" fmla="*/ 285011 h 289577"/>
              <a:gd name="connsiteX5" fmla="*/ 141238 w 231558"/>
              <a:gd name="connsiteY5" fmla="*/ 147827 h 289577"/>
              <a:gd name="connsiteX6" fmla="*/ 7736 w 231558"/>
              <a:gd name="connsiteY6" fmla="*/ 14930 h 289577"/>
              <a:gd name="connsiteX0" fmla="*/ 5965 w 231558"/>
              <a:gd name="connsiteY0" fmla="*/ 0 h 293607"/>
              <a:gd name="connsiteX1" fmla="*/ 107347 w 231558"/>
              <a:gd name="connsiteY1" fmla="*/ 4030 h 293607"/>
              <a:gd name="connsiteX2" fmla="*/ 231558 w 231558"/>
              <a:gd name="connsiteY2" fmla="*/ 151857 h 293607"/>
              <a:gd name="connsiteX3" fmla="*/ 89623 w 231558"/>
              <a:gd name="connsiteY3" fmla="*/ 293607 h 293607"/>
              <a:gd name="connsiteX4" fmla="*/ 0 w 231558"/>
              <a:gd name="connsiteY4" fmla="*/ 289041 h 293607"/>
              <a:gd name="connsiteX5" fmla="*/ 141238 w 231558"/>
              <a:gd name="connsiteY5" fmla="*/ 151857 h 293607"/>
              <a:gd name="connsiteX6" fmla="*/ 5965 w 231558"/>
              <a:gd name="connsiteY6" fmla="*/ 0 h 293607"/>
              <a:gd name="connsiteX0" fmla="*/ 5965 w 231558"/>
              <a:gd name="connsiteY0" fmla="*/ 3865 h 297472"/>
              <a:gd name="connsiteX1" fmla="*/ 101547 w 231558"/>
              <a:gd name="connsiteY1" fmla="*/ 0 h 297472"/>
              <a:gd name="connsiteX2" fmla="*/ 231558 w 231558"/>
              <a:gd name="connsiteY2" fmla="*/ 155722 h 297472"/>
              <a:gd name="connsiteX3" fmla="*/ 89623 w 231558"/>
              <a:gd name="connsiteY3" fmla="*/ 297472 h 297472"/>
              <a:gd name="connsiteX4" fmla="*/ 0 w 231558"/>
              <a:gd name="connsiteY4" fmla="*/ 292906 h 297472"/>
              <a:gd name="connsiteX5" fmla="*/ 141238 w 231558"/>
              <a:gd name="connsiteY5" fmla="*/ 155722 h 297472"/>
              <a:gd name="connsiteX6" fmla="*/ 5965 w 231558"/>
              <a:gd name="connsiteY6" fmla="*/ 3865 h 29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1558" h="297472">
                <a:moveTo>
                  <a:pt x="5965" y="3865"/>
                </a:moveTo>
                <a:lnTo>
                  <a:pt x="101547" y="0"/>
                </a:lnTo>
                <a:lnTo>
                  <a:pt x="231558" y="155722"/>
                </a:lnTo>
                <a:lnTo>
                  <a:pt x="89623" y="297472"/>
                </a:lnTo>
                <a:lnTo>
                  <a:pt x="0" y="292906"/>
                </a:lnTo>
                <a:lnTo>
                  <a:pt x="141238" y="155722"/>
                </a:lnTo>
                <a:lnTo>
                  <a:pt x="5965" y="3865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3" name="Chevron 14"/>
          <p:cNvSpPr/>
          <p:nvPr/>
        </p:nvSpPr>
        <p:spPr>
          <a:xfrm rot="12294984">
            <a:off x="5945711" y="2377253"/>
            <a:ext cx="231558" cy="297472"/>
          </a:xfrm>
          <a:custGeom>
            <a:avLst/>
            <a:gdLst>
              <a:gd name="connsiteX0" fmla="*/ 0 w 180641"/>
              <a:gd name="connsiteY0" fmla="*/ 0 h 280608"/>
              <a:gd name="connsiteX1" fmla="*/ 90321 w 180641"/>
              <a:gd name="connsiteY1" fmla="*/ 0 h 280608"/>
              <a:gd name="connsiteX2" fmla="*/ 180641 w 180641"/>
              <a:gd name="connsiteY2" fmla="*/ 140304 h 280608"/>
              <a:gd name="connsiteX3" fmla="*/ 90321 w 180641"/>
              <a:gd name="connsiteY3" fmla="*/ 280608 h 280608"/>
              <a:gd name="connsiteX4" fmla="*/ 0 w 180641"/>
              <a:gd name="connsiteY4" fmla="*/ 280608 h 280608"/>
              <a:gd name="connsiteX5" fmla="*/ 90321 w 180641"/>
              <a:gd name="connsiteY5" fmla="*/ 140304 h 280608"/>
              <a:gd name="connsiteX6" fmla="*/ 0 w 180641"/>
              <a:gd name="connsiteY6" fmla="*/ 0 h 280608"/>
              <a:gd name="connsiteX0" fmla="*/ 50917 w 231558"/>
              <a:gd name="connsiteY0" fmla="*/ 0 h 280608"/>
              <a:gd name="connsiteX1" fmla="*/ 141238 w 231558"/>
              <a:gd name="connsiteY1" fmla="*/ 0 h 280608"/>
              <a:gd name="connsiteX2" fmla="*/ 231558 w 231558"/>
              <a:gd name="connsiteY2" fmla="*/ 140304 h 280608"/>
              <a:gd name="connsiteX3" fmla="*/ 141238 w 231558"/>
              <a:gd name="connsiteY3" fmla="*/ 280608 h 280608"/>
              <a:gd name="connsiteX4" fmla="*/ 0 w 231558"/>
              <a:gd name="connsiteY4" fmla="*/ 277488 h 280608"/>
              <a:gd name="connsiteX5" fmla="*/ 141238 w 231558"/>
              <a:gd name="connsiteY5" fmla="*/ 140304 h 280608"/>
              <a:gd name="connsiteX6" fmla="*/ 50917 w 231558"/>
              <a:gd name="connsiteY6" fmla="*/ 0 h 280608"/>
              <a:gd name="connsiteX0" fmla="*/ 50917 w 231558"/>
              <a:gd name="connsiteY0" fmla="*/ 0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50917 w 231558"/>
              <a:gd name="connsiteY6" fmla="*/ 0 h 282054"/>
              <a:gd name="connsiteX0" fmla="*/ 7736 w 231558"/>
              <a:gd name="connsiteY0" fmla="*/ 7407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7736 w 231558"/>
              <a:gd name="connsiteY6" fmla="*/ 7407 h 282054"/>
              <a:gd name="connsiteX0" fmla="*/ 7736 w 231558"/>
              <a:gd name="connsiteY0" fmla="*/ 14930 h 289577"/>
              <a:gd name="connsiteX1" fmla="*/ 107347 w 231558"/>
              <a:gd name="connsiteY1" fmla="*/ 0 h 289577"/>
              <a:gd name="connsiteX2" fmla="*/ 231558 w 231558"/>
              <a:gd name="connsiteY2" fmla="*/ 147827 h 289577"/>
              <a:gd name="connsiteX3" fmla="*/ 89623 w 231558"/>
              <a:gd name="connsiteY3" fmla="*/ 289577 h 289577"/>
              <a:gd name="connsiteX4" fmla="*/ 0 w 231558"/>
              <a:gd name="connsiteY4" fmla="*/ 285011 h 289577"/>
              <a:gd name="connsiteX5" fmla="*/ 141238 w 231558"/>
              <a:gd name="connsiteY5" fmla="*/ 147827 h 289577"/>
              <a:gd name="connsiteX6" fmla="*/ 7736 w 231558"/>
              <a:gd name="connsiteY6" fmla="*/ 14930 h 289577"/>
              <a:gd name="connsiteX0" fmla="*/ 5965 w 231558"/>
              <a:gd name="connsiteY0" fmla="*/ 0 h 293607"/>
              <a:gd name="connsiteX1" fmla="*/ 107347 w 231558"/>
              <a:gd name="connsiteY1" fmla="*/ 4030 h 293607"/>
              <a:gd name="connsiteX2" fmla="*/ 231558 w 231558"/>
              <a:gd name="connsiteY2" fmla="*/ 151857 h 293607"/>
              <a:gd name="connsiteX3" fmla="*/ 89623 w 231558"/>
              <a:gd name="connsiteY3" fmla="*/ 293607 h 293607"/>
              <a:gd name="connsiteX4" fmla="*/ 0 w 231558"/>
              <a:gd name="connsiteY4" fmla="*/ 289041 h 293607"/>
              <a:gd name="connsiteX5" fmla="*/ 141238 w 231558"/>
              <a:gd name="connsiteY5" fmla="*/ 151857 h 293607"/>
              <a:gd name="connsiteX6" fmla="*/ 5965 w 231558"/>
              <a:gd name="connsiteY6" fmla="*/ 0 h 293607"/>
              <a:gd name="connsiteX0" fmla="*/ 5965 w 231558"/>
              <a:gd name="connsiteY0" fmla="*/ 3865 h 297472"/>
              <a:gd name="connsiteX1" fmla="*/ 101547 w 231558"/>
              <a:gd name="connsiteY1" fmla="*/ 0 h 297472"/>
              <a:gd name="connsiteX2" fmla="*/ 231558 w 231558"/>
              <a:gd name="connsiteY2" fmla="*/ 155722 h 297472"/>
              <a:gd name="connsiteX3" fmla="*/ 89623 w 231558"/>
              <a:gd name="connsiteY3" fmla="*/ 297472 h 297472"/>
              <a:gd name="connsiteX4" fmla="*/ 0 w 231558"/>
              <a:gd name="connsiteY4" fmla="*/ 292906 h 297472"/>
              <a:gd name="connsiteX5" fmla="*/ 141238 w 231558"/>
              <a:gd name="connsiteY5" fmla="*/ 155722 h 297472"/>
              <a:gd name="connsiteX6" fmla="*/ 5965 w 231558"/>
              <a:gd name="connsiteY6" fmla="*/ 3865 h 29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1558" h="297472">
                <a:moveTo>
                  <a:pt x="5965" y="3865"/>
                </a:moveTo>
                <a:lnTo>
                  <a:pt x="101547" y="0"/>
                </a:lnTo>
                <a:lnTo>
                  <a:pt x="231558" y="155722"/>
                </a:lnTo>
                <a:lnTo>
                  <a:pt x="89623" y="297472"/>
                </a:lnTo>
                <a:lnTo>
                  <a:pt x="0" y="292906"/>
                </a:lnTo>
                <a:lnTo>
                  <a:pt x="141238" y="155722"/>
                </a:lnTo>
                <a:lnTo>
                  <a:pt x="5965" y="3865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4" name="Chevron 14"/>
          <p:cNvSpPr/>
          <p:nvPr/>
        </p:nvSpPr>
        <p:spPr>
          <a:xfrm rot="18858137">
            <a:off x="2529323" y="4787898"/>
            <a:ext cx="231558" cy="297472"/>
          </a:xfrm>
          <a:custGeom>
            <a:avLst/>
            <a:gdLst>
              <a:gd name="connsiteX0" fmla="*/ 0 w 180641"/>
              <a:gd name="connsiteY0" fmla="*/ 0 h 280608"/>
              <a:gd name="connsiteX1" fmla="*/ 90321 w 180641"/>
              <a:gd name="connsiteY1" fmla="*/ 0 h 280608"/>
              <a:gd name="connsiteX2" fmla="*/ 180641 w 180641"/>
              <a:gd name="connsiteY2" fmla="*/ 140304 h 280608"/>
              <a:gd name="connsiteX3" fmla="*/ 90321 w 180641"/>
              <a:gd name="connsiteY3" fmla="*/ 280608 h 280608"/>
              <a:gd name="connsiteX4" fmla="*/ 0 w 180641"/>
              <a:gd name="connsiteY4" fmla="*/ 280608 h 280608"/>
              <a:gd name="connsiteX5" fmla="*/ 90321 w 180641"/>
              <a:gd name="connsiteY5" fmla="*/ 140304 h 280608"/>
              <a:gd name="connsiteX6" fmla="*/ 0 w 180641"/>
              <a:gd name="connsiteY6" fmla="*/ 0 h 280608"/>
              <a:gd name="connsiteX0" fmla="*/ 50917 w 231558"/>
              <a:gd name="connsiteY0" fmla="*/ 0 h 280608"/>
              <a:gd name="connsiteX1" fmla="*/ 141238 w 231558"/>
              <a:gd name="connsiteY1" fmla="*/ 0 h 280608"/>
              <a:gd name="connsiteX2" fmla="*/ 231558 w 231558"/>
              <a:gd name="connsiteY2" fmla="*/ 140304 h 280608"/>
              <a:gd name="connsiteX3" fmla="*/ 141238 w 231558"/>
              <a:gd name="connsiteY3" fmla="*/ 280608 h 280608"/>
              <a:gd name="connsiteX4" fmla="*/ 0 w 231558"/>
              <a:gd name="connsiteY4" fmla="*/ 277488 h 280608"/>
              <a:gd name="connsiteX5" fmla="*/ 141238 w 231558"/>
              <a:gd name="connsiteY5" fmla="*/ 140304 h 280608"/>
              <a:gd name="connsiteX6" fmla="*/ 50917 w 231558"/>
              <a:gd name="connsiteY6" fmla="*/ 0 h 280608"/>
              <a:gd name="connsiteX0" fmla="*/ 50917 w 231558"/>
              <a:gd name="connsiteY0" fmla="*/ 0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50917 w 231558"/>
              <a:gd name="connsiteY6" fmla="*/ 0 h 282054"/>
              <a:gd name="connsiteX0" fmla="*/ 7736 w 231558"/>
              <a:gd name="connsiteY0" fmla="*/ 7407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7736 w 231558"/>
              <a:gd name="connsiteY6" fmla="*/ 7407 h 282054"/>
              <a:gd name="connsiteX0" fmla="*/ 7736 w 231558"/>
              <a:gd name="connsiteY0" fmla="*/ 14930 h 289577"/>
              <a:gd name="connsiteX1" fmla="*/ 107347 w 231558"/>
              <a:gd name="connsiteY1" fmla="*/ 0 h 289577"/>
              <a:gd name="connsiteX2" fmla="*/ 231558 w 231558"/>
              <a:gd name="connsiteY2" fmla="*/ 147827 h 289577"/>
              <a:gd name="connsiteX3" fmla="*/ 89623 w 231558"/>
              <a:gd name="connsiteY3" fmla="*/ 289577 h 289577"/>
              <a:gd name="connsiteX4" fmla="*/ 0 w 231558"/>
              <a:gd name="connsiteY4" fmla="*/ 285011 h 289577"/>
              <a:gd name="connsiteX5" fmla="*/ 141238 w 231558"/>
              <a:gd name="connsiteY5" fmla="*/ 147827 h 289577"/>
              <a:gd name="connsiteX6" fmla="*/ 7736 w 231558"/>
              <a:gd name="connsiteY6" fmla="*/ 14930 h 289577"/>
              <a:gd name="connsiteX0" fmla="*/ 5965 w 231558"/>
              <a:gd name="connsiteY0" fmla="*/ 0 h 293607"/>
              <a:gd name="connsiteX1" fmla="*/ 107347 w 231558"/>
              <a:gd name="connsiteY1" fmla="*/ 4030 h 293607"/>
              <a:gd name="connsiteX2" fmla="*/ 231558 w 231558"/>
              <a:gd name="connsiteY2" fmla="*/ 151857 h 293607"/>
              <a:gd name="connsiteX3" fmla="*/ 89623 w 231558"/>
              <a:gd name="connsiteY3" fmla="*/ 293607 h 293607"/>
              <a:gd name="connsiteX4" fmla="*/ 0 w 231558"/>
              <a:gd name="connsiteY4" fmla="*/ 289041 h 293607"/>
              <a:gd name="connsiteX5" fmla="*/ 141238 w 231558"/>
              <a:gd name="connsiteY5" fmla="*/ 151857 h 293607"/>
              <a:gd name="connsiteX6" fmla="*/ 5965 w 231558"/>
              <a:gd name="connsiteY6" fmla="*/ 0 h 293607"/>
              <a:gd name="connsiteX0" fmla="*/ 5965 w 231558"/>
              <a:gd name="connsiteY0" fmla="*/ 3865 h 297472"/>
              <a:gd name="connsiteX1" fmla="*/ 101547 w 231558"/>
              <a:gd name="connsiteY1" fmla="*/ 0 h 297472"/>
              <a:gd name="connsiteX2" fmla="*/ 231558 w 231558"/>
              <a:gd name="connsiteY2" fmla="*/ 155722 h 297472"/>
              <a:gd name="connsiteX3" fmla="*/ 89623 w 231558"/>
              <a:gd name="connsiteY3" fmla="*/ 297472 h 297472"/>
              <a:gd name="connsiteX4" fmla="*/ 0 w 231558"/>
              <a:gd name="connsiteY4" fmla="*/ 292906 h 297472"/>
              <a:gd name="connsiteX5" fmla="*/ 141238 w 231558"/>
              <a:gd name="connsiteY5" fmla="*/ 155722 h 297472"/>
              <a:gd name="connsiteX6" fmla="*/ 5965 w 231558"/>
              <a:gd name="connsiteY6" fmla="*/ 3865 h 29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1558" h="297472">
                <a:moveTo>
                  <a:pt x="5965" y="3865"/>
                </a:moveTo>
                <a:lnTo>
                  <a:pt x="101547" y="0"/>
                </a:lnTo>
                <a:lnTo>
                  <a:pt x="231558" y="155722"/>
                </a:lnTo>
                <a:lnTo>
                  <a:pt x="89623" y="297472"/>
                </a:lnTo>
                <a:lnTo>
                  <a:pt x="0" y="292906"/>
                </a:lnTo>
                <a:lnTo>
                  <a:pt x="141238" y="155722"/>
                </a:lnTo>
                <a:lnTo>
                  <a:pt x="5965" y="386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5" name="Chevron 14"/>
          <p:cNvSpPr/>
          <p:nvPr/>
        </p:nvSpPr>
        <p:spPr>
          <a:xfrm rot="18925436">
            <a:off x="2883804" y="5042218"/>
            <a:ext cx="231558" cy="297472"/>
          </a:xfrm>
          <a:custGeom>
            <a:avLst/>
            <a:gdLst>
              <a:gd name="connsiteX0" fmla="*/ 0 w 180641"/>
              <a:gd name="connsiteY0" fmla="*/ 0 h 280608"/>
              <a:gd name="connsiteX1" fmla="*/ 90321 w 180641"/>
              <a:gd name="connsiteY1" fmla="*/ 0 h 280608"/>
              <a:gd name="connsiteX2" fmla="*/ 180641 w 180641"/>
              <a:gd name="connsiteY2" fmla="*/ 140304 h 280608"/>
              <a:gd name="connsiteX3" fmla="*/ 90321 w 180641"/>
              <a:gd name="connsiteY3" fmla="*/ 280608 h 280608"/>
              <a:gd name="connsiteX4" fmla="*/ 0 w 180641"/>
              <a:gd name="connsiteY4" fmla="*/ 280608 h 280608"/>
              <a:gd name="connsiteX5" fmla="*/ 90321 w 180641"/>
              <a:gd name="connsiteY5" fmla="*/ 140304 h 280608"/>
              <a:gd name="connsiteX6" fmla="*/ 0 w 180641"/>
              <a:gd name="connsiteY6" fmla="*/ 0 h 280608"/>
              <a:gd name="connsiteX0" fmla="*/ 50917 w 231558"/>
              <a:gd name="connsiteY0" fmla="*/ 0 h 280608"/>
              <a:gd name="connsiteX1" fmla="*/ 141238 w 231558"/>
              <a:gd name="connsiteY1" fmla="*/ 0 h 280608"/>
              <a:gd name="connsiteX2" fmla="*/ 231558 w 231558"/>
              <a:gd name="connsiteY2" fmla="*/ 140304 h 280608"/>
              <a:gd name="connsiteX3" fmla="*/ 141238 w 231558"/>
              <a:gd name="connsiteY3" fmla="*/ 280608 h 280608"/>
              <a:gd name="connsiteX4" fmla="*/ 0 w 231558"/>
              <a:gd name="connsiteY4" fmla="*/ 277488 h 280608"/>
              <a:gd name="connsiteX5" fmla="*/ 141238 w 231558"/>
              <a:gd name="connsiteY5" fmla="*/ 140304 h 280608"/>
              <a:gd name="connsiteX6" fmla="*/ 50917 w 231558"/>
              <a:gd name="connsiteY6" fmla="*/ 0 h 280608"/>
              <a:gd name="connsiteX0" fmla="*/ 50917 w 231558"/>
              <a:gd name="connsiteY0" fmla="*/ 0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50917 w 231558"/>
              <a:gd name="connsiteY6" fmla="*/ 0 h 282054"/>
              <a:gd name="connsiteX0" fmla="*/ 7736 w 231558"/>
              <a:gd name="connsiteY0" fmla="*/ 7407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7736 w 231558"/>
              <a:gd name="connsiteY6" fmla="*/ 7407 h 282054"/>
              <a:gd name="connsiteX0" fmla="*/ 7736 w 231558"/>
              <a:gd name="connsiteY0" fmla="*/ 14930 h 289577"/>
              <a:gd name="connsiteX1" fmla="*/ 107347 w 231558"/>
              <a:gd name="connsiteY1" fmla="*/ 0 h 289577"/>
              <a:gd name="connsiteX2" fmla="*/ 231558 w 231558"/>
              <a:gd name="connsiteY2" fmla="*/ 147827 h 289577"/>
              <a:gd name="connsiteX3" fmla="*/ 89623 w 231558"/>
              <a:gd name="connsiteY3" fmla="*/ 289577 h 289577"/>
              <a:gd name="connsiteX4" fmla="*/ 0 w 231558"/>
              <a:gd name="connsiteY4" fmla="*/ 285011 h 289577"/>
              <a:gd name="connsiteX5" fmla="*/ 141238 w 231558"/>
              <a:gd name="connsiteY5" fmla="*/ 147827 h 289577"/>
              <a:gd name="connsiteX6" fmla="*/ 7736 w 231558"/>
              <a:gd name="connsiteY6" fmla="*/ 14930 h 289577"/>
              <a:gd name="connsiteX0" fmla="*/ 5965 w 231558"/>
              <a:gd name="connsiteY0" fmla="*/ 0 h 293607"/>
              <a:gd name="connsiteX1" fmla="*/ 107347 w 231558"/>
              <a:gd name="connsiteY1" fmla="*/ 4030 h 293607"/>
              <a:gd name="connsiteX2" fmla="*/ 231558 w 231558"/>
              <a:gd name="connsiteY2" fmla="*/ 151857 h 293607"/>
              <a:gd name="connsiteX3" fmla="*/ 89623 w 231558"/>
              <a:gd name="connsiteY3" fmla="*/ 293607 h 293607"/>
              <a:gd name="connsiteX4" fmla="*/ 0 w 231558"/>
              <a:gd name="connsiteY4" fmla="*/ 289041 h 293607"/>
              <a:gd name="connsiteX5" fmla="*/ 141238 w 231558"/>
              <a:gd name="connsiteY5" fmla="*/ 151857 h 293607"/>
              <a:gd name="connsiteX6" fmla="*/ 5965 w 231558"/>
              <a:gd name="connsiteY6" fmla="*/ 0 h 293607"/>
              <a:gd name="connsiteX0" fmla="*/ 5965 w 231558"/>
              <a:gd name="connsiteY0" fmla="*/ 3865 h 297472"/>
              <a:gd name="connsiteX1" fmla="*/ 101547 w 231558"/>
              <a:gd name="connsiteY1" fmla="*/ 0 h 297472"/>
              <a:gd name="connsiteX2" fmla="*/ 231558 w 231558"/>
              <a:gd name="connsiteY2" fmla="*/ 155722 h 297472"/>
              <a:gd name="connsiteX3" fmla="*/ 89623 w 231558"/>
              <a:gd name="connsiteY3" fmla="*/ 297472 h 297472"/>
              <a:gd name="connsiteX4" fmla="*/ 0 w 231558"/>
              <a:gd name="connsiteY4" fmla="*/ 292906 h 297472"/>
              <a:gd name="connsiteX5" fmla="*/ 141238 w 231558"/>
              <a:gd name="connsiteY5" fmla="*/ 155722 h 297472"/>
              <a:gd name="connsiteX6" fmla="*/ 5965 w 231558"/>
              <a:gd name="connsiteY6" fmla="*/ 3865 h 29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1558" h="297472">
                <a:moveTo>
                  <a:pt x="5965" y="3865"/>
                </a:moveTo>
                <a:lnTo>
                  <a:pt x="101547" y="0"/>
                </a:lnTo>
                <a:lnTo>
                  <a:pt x="231558" y="155722"/>
                </a:lnTo>
                <a:lnTo>
                  <a:pt x="89623" y="297472"/>
                </a:lnTo>
                <a:lnTo>
                  <a:pt x="0" y="292906"/>
                </a:lnTo>
                <a:lnTo>
                  <a:pt x="141238" y="155722"/>
                </a:lnTo>
                <a:lnTo>
                  <a:pt x="5965" y="386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521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6" name="Straight Connector 5"/>
          <p:cNvCxnSpPr/>
          <p:nvPr/>
        </p:nvCxnSpPr>
        <p:spPr>
          <a:xfrm flipH="1" flipV="1">
            <a:off x="1571580" y="1532260"/>
            <a:ext cx="1033894" cy="1396998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2924128" y="1532260"/>
            <a:ext cx="1173307" cy="1396998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8"/>
          <p:cNvSpPr txBox="1"/>
          <p:nvPr/>
        </p:nvSpPr>
        <p:spPr>
          <a:xfrm>
            <a:off x="894279" y="1584428"/>
            <a:ext cx="934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a)</a:t>
            </a:r>
            <a:endParaRPr lang="en-GB" sz="2800" dirty="0"/>
          </a:p>
        </p:txBody>
      </p:sp>
      <p:sp>
        <p:nvSpPr>
          <p:cNvPr id="9" name="TextBox 9"/>
          <p:cNvSpPr txBox="1"/>
          <p:nvPr/>
        </p:nvSpPr>
        <p:spPr>
          <a:xfrm>
            <a:off x="4563377" y="1583418"/>
            <a:ext cx="934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b)</a:t>
            </a:r>
            <a:endParaRPr lang="en-GB" sz="28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5820555" y="1911444"/>
            <a:ext cx="1936174" cy="0"/>
          </a:xfrm>
          <a:prstGeom prst="line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4560452" y="2494904"/>
            <a:ext cx="1198389" cy="1097"/>
          </a:xfrm>
          <a:prstGeom prst="line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ouble Wave 11"/>
          <p:cNvSpPr/>
          <p:nvPr/>
        </p:nvSpPr>
        <p:spPr>
          <a:xfrm>
            <a:off x="818410" y="4211801"/>
            <a:ext cx="3544099" cy="711986"/>
          </a:xfrm>
          <a:prstGeom prst="doubleWave">
            <a:avLst/>
          </a:prstGeom>
          <a:solidFill>
            <a:schemeClr val="bg1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4055611" y="3574492"/>
            <a:ext cx="842463" cy="18842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654515" y="3269691"/>
            <a:ext cx="842463" cy="18842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15" name="TextBox 13"/>
          <p:cNvSpPr txBox="1"/>
          <p:nvPr/>
        </p:nvSpPr>
        <p:spPr>
          <a:xfrm>
            <a:off x="726235" y="3973263"/>
            <a:ext cx="934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c)</a:t>
            </a:r>
            <a:endParaRPr lang="en-GB" sz="2800" dirty="0"/>
          </a:p>
        </p:txBody>
      </p:sp>
      <p:sp>
        <p:nvSpPr>
          <p:cNvPr id="16" name="TextBox 17"/>
          <p:cNvSpPr txBox="1"/>
          <p:nvPr/>
        </p:nvSpPr>
        <p:spPr>
          <a:xfrm>
            <a:off x="4492813" y="3917164"/>
            <a:ext cx="934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d)</a:t>
            </a:r>
            <a:endParaRPr lang="en-GB" sz="2800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5427451" y="3686900"/>
            <a:ext cx="1503691" cy="99327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120176" y="5194794"/>
            <a:ext cx="132075" cy="35070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23"/>
          <p:cNvSpPr txBox="1"/>
          <p:nvPr/>
        </p:nvSpPr>
        <p:spPr>
          <a:xfrm>
            <a:off x="2443789" y="1911444"/>
            <a:ext cx="877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schemeClr val="accent1"/>
                </a:solidFill>
              </a:rPr>
              <a:t>no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TextBox 24"/>
          <p:cNvSpPr txBox="1"/>
          <p:nvPr/>
        </p:nvSpPr>
        <p:spPr>
          <a:xfrm>
            <a:off x="6759543" y="1888164"/>
            <a:ext cx="877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schemeClr val="accent1"/>
                </a:solidFill>
              </a:rPr>
              <a:t>yes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1" name="TextBox 30"/>
          <p:cNvSpPr txBox="1"/>
          <p:nvPr/>
        </p:nvSpPr>
        <p:spPr>
          <a:xfrm>
            <a:off x="3434006" y="5194794"/>
            <a:ext cx="877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schemeClr val="accent1"/>
                </a:solidFill>
              </a:rPr>
              <a:t>yes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2" name="TextBox 31"/>
          <p:cNvSpPr txBox="1"/>
          <p:nvPr/>
        </p:nvSpPr>
        <p:spPr>
          <a:xfrm>
            <a:off x="6705960" y="5153910"/>
            <a:ext cx="877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schemeClr val="accent1"/>
                </a:solidFill>
              </a:rPr>
              <a:t>no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 flipH="1" flipV="1">
            <a:off x="2600609" y="2920714"/>
            <a:ext cx="454515" cy="618159"/>
          </a:xfrm>
          <a:prstGeom prst="line">
            <a:avLst/>
          </a:prstGeom>
          <a:ln w="57150">
            <a:solidFill>
              <a:schemeClr val="accent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2430360" y="2918591"/>
            <a:ext cx="504637" cy="603866"/>
          </a:xfrm>
          <a:prstGeom prst="line">
            <a:avLst/>
          </a:prstGeom>
          <a:ln w="57150">
            <a:solidFill>
              <a:schemeClr val="accent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499238" y="3576863"/>
            <a:ext cx="628554" cy="1639149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760311" y="2494904"/>
            <a:ext cx="1963846" cy="19693"/>
          </a:xfrm>
          <a:prstGeom prst="line">
            <a:avLst/>
          </a:prstGeom>
          <a:ln w="57150">
            <a:solidFill>
              <a:schemeClr val="accent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hevron 14"/>
          <p:cNvSpPr/>
          <p:nvPr/>
        </p:nvSpPr>
        <p:spPr>
          <a:xfrm>
            <a:off x="6095105" y="1760218"/>
            <a:ext cx="231558" cy="297472"/>
          </a:xfrm>
          <a:custGeom>
            <a:avLst/>
            <a:gdLst>
              <a:gd name="connsiteX0" fmla="*/ 0 w 180641"/>
              <a:gd name="connsiteY0" fmla="*/ 0 h 280608"/>
              <a:gd name="connsiteX1" fmla="*/ 90321 w 180641"/>
              <a:gd name="connsiteY1" fmla="*/ 0 h 280608"/>
              <a:gd name="connsiteX2" fmla="*/ 180641 w 180641"/>
              <a:gd name="connsiteY2" fmla="*/ 140304 h 280608"/>
              <a:gd name="connsiteX3" fmla="*/ 90321 w 180641"/>
              <a:gd name="connsiteY3" fmla="*/ 280608 h 280608"/>
              <a:gd name="connsiteX4" fmla="*/ 0 w 180641"/>
              <a:gd name="connsiteY4" fmla="*/ 280608 h 280608"/>
              <a:gd name="connsiteX5" fmla="*/ 90321 w 180641"/>
              <a:gd name="connsiteY5" fmla="*/ 140304 h 280608"/>
              <a:gd name="connsiteX6" fmla="*/ 0 w 180641"/>
              <a:gd name="connsiteY6" fmla="*/ 0 h 280608"/>
              <a:gd name="connsiteX0" fmla="*/ 50917 w 231558"/>
              <a:gd name="connsiteY0" fmla="*/ 0 h 280608"/>
              <a:gd name="connsiteX1" fmla="*/ 141238 w 231558"/>
              <a:gd name="connsiteY1" fmla="*/ 0 h 280608"/>
              <a:gd name="connsiteX2" fmla="*/ 231558 w 231558"/>
              <a:gd name="connsiteY2" fmla="*/ 140304 h 280608"/>
              <a:gd name="connsiteX3" fmla="*/ 141238 w 231558"/>
              <a:gd name="connsiteY3" fmla="*/ 280608 h 280608"/>
              <a:gd name="connsiteX4" fmla="*/ 0 w 231558"/>
              <a:gd name="connsiteY4" fmla="*/ 277488 h 280608"/>
              <a:gd name="connsiteX5" fmla="*/ 141238 w 231558"/>
              <a:gd name="connsiteY5" fmla="*/ 140304 h 280608"/>
              <a:gd name="connsiteX6" fmla="*/ 50917 w 231558"/>
              <a:gd name="connsiteY6" fmla="*/ 0 h 280608"/>
              <a:gd name="connsiteX0" fmla="*/ 50917 w 231558"/>
              <a:gd name="connsiteY0" fmla="*/ 0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50917 w 231558"/>
              <a:gd name="connsiteY6" fmla="*/ 0 h 282054"/>
              <a:gd name="connsiteX0" fmla="*/ 7736 w 231558"/>
              <a:gd name="connsiteY0" fmla="*/ 7407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7736 w 231558"/>
              <a:gd name="connsiteY6" fmla="*/ 7407 h 282054"/>
              <a:gd name="connsiteX0" fmla="*/ 7736 w 231558"/>
              <a:gd name="connsiteY0" fmla="*/ 14930 h 289577"/>
              <a:gd name="connsiteX1" fmla="*/ 107347 w 231558"/>
              <a:gd name="connsiteY1" fmla="*/ 0 h 289577"/>
              <a:gd name="connsiteX2" fmla="*/ 231558 w 231558"/>
              <a:gd name="connsiteY2" fmla="*/ 147827 h 289577"/>
              <a:gd name="connsiteX3" fmla="*/ 89623 w 231558"/>
              <a:gd name="connsiteY3" fmla="*/ 289577 h 289577"/>
              <a:gd name="connsiteX4" fmla="*/ 0 w 231558"/>
              <a:gd name="connsiteY4" fmla="*/ 285011 h 289577"/>
              <a:gd name="connsiteX5" fmla="*/ 141238 w 231558"/>
              <a:gd name="connsiteY5" fmla="*/ 147827 h 289577"/>
              <a:gd name="connsiteX6" fmla="*/ 7736 w 231558"/>
              <a:gd name="connsiteY6" fmla="*/ 14930 h 289577"/>
              <a:gd name="connsiteX0" fmla="*/ 5965 w 231558"/>
              <a:gd name="connsiteY0" fmla="*/ 0 h 293607"/>
              <a:gd name="connsiteX1" fmla="*/ 107347 w 231558"/>
              <a:gd name="connsiteY1" fmla="*/ 4030 h 293607"/>
              <a:gd name="connsiteX2" fmla="*/ 231558 w 231558"/>
              <a:gd name="connsiteY2" fmla="*/ 151857 h 293607"/>
              <a:gd name="connsiteX3" fmla="*/ 89623 w 231558"/>
              <a:gd name="connsiteY3" fmla="*/ 293607 h 293607"/>
              <a:gd name="connsiteX4" fmla="*/ 0 w 231558"/>
              <a:gd name="connsiteY4" fmla="*/ 289041 h 293607"/>
              <a:gd name="connsiteX5" fmla="*/ 141238 w 231558"/>
              <a:gd name="connsiteY5" fmla="*/ 151857 h 293607"/>
              <a:gd name="connsiteX6" fmla="*/ 5965 w 231558"/>
              <a:gd name="connsiteY6" fmla="*/ 0 h 293607"/>
              <a:gd name="connsiteX0" fmla="*/ 5965 w 231558"/>
              <a:gd name="connsiteY0" fmla="*/ 3865 h 297472"/>
              <a:gd name="connsiteX1" fmla="*/ 101547 w 231558"/>
              <a:gd name="connsiteY1" fmla="*/ 0 h 297472"/>
              <a:gd name="connsiteX2" fmla="*/ 231558 w 231558"/>
              <a:gd name="connsiteY2" fmla="*/ 155722 h 297472"/>
              <a:gd name="connsiteX3" fmla="*/ 89623 w 231558"/>
              <a:gd name="connsiteY3" fmla="*/ 297472 h 297472"/>
              <a:gd name="connsiteX4" fmla="*/ 0 w 231558"/>
              <a:gd name="connsiteY4" fmla="*/ 292906 h 297472"/>
              <a:gd name="connsiteX5" fmla="*/ 141238 w 231558"/>
              <a:gd name="connsiteY5" fmla="*/ 155722 h 297472"/>
              <a:gd name="connsiteX6" fmla="*/ 5965 w 231558"/>
              <a:gd name="connsiteY6" fmla="*/ 3865 h 29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1558" h="297472">
                <a:moveTo>
                  <a:pt x="5965" y="3865"/>
                </a:moveTo>
                <a:lnTo>
                  <a:pt x="101547" y="0"/>
                </a:lnTo>
                <a:lnTo>
                  <a:pt x="231558" y="155722"/>
                </a:lnTo>
                <a:lnTo>
                  <a:pt x="89623" y="297472"/>
                </a:lnTo>
                <a:lnTo>
                  <a:pt x="0" y="292906"/>
                </a:lnTo>
                <a:lnTo>
                  <a:pt x="141238" y="155722"/>
                </a:lnTo>
                <a:lnTo>
                  <a:pt x="5965" y="3865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28" name="Chevron 14"/>
          <p:cNvSpPr/>
          <p:nvPr/>
        </p:nvSpPr>
        <p:spPr>
          <a:xfrm>
            <a:off x="5030696" y="2344292"/>
            <a:ext cx="231558" cy="297472"/>
          </a:xfrm>
          <a:custGeom>
            <a:avLst/>
            <a:gdLst>
              <a:gd name="connsiteX0" fmla="*/ 0 w 180641"/>
              <a:gd name="connsiteY0" fmla="*/ 0 h 280608"/>
              <a:gd name="connsiteX1" fmla="*/ 90321 w 180641"/>
              <a:gd name="connsiteY1" fmla="*/ 0 h 280608"/>
              <a:gd name="connsiteX2" fmla="*/ 180641 w 180641"/>
              <a:gd name="connsiteY2" fmla="*/ 140304 h 280608"/>
              <a:gd name="connsiteX3" fmla="*/ 90321 w 180641"/>
              <a:gd name="connsiteY3" fmla="*/ 280608 h 280608"/>
              <a:gd name="connsiteX4" fmla="*/ 0 w 180641"/>
              <a:gd name="connsiteY4" fmla="*/ 280608 h 280608"/>
              <a:gd name="connsiteX5" fmla="*/ 90321 w 180641"/>
              <a:gd name="connsiteY5" fmla="*/ 140304 h 280608"/>
              <a:gd name="connsiteX6" fmla="*/ 0 w 180641"/>
              <a:gd name="connsiteY6" fmla="*/ 0 h 280608"/>
              <a:gd name="connsiteX0" fmla="*/ 50917 w 231558"/>
              <a:gd name="connsiteY0" fmla="*/ 0 h 280608"/>
              <a:gd name="connsiteX1" fmla="*/ 141238 w 231558"/>
              <a:gd name="connsiteY1" fmla="*/ 0 h 280608"/>
              <a:gd name="connsiteX2" fmla="*/ 231558 w 231558"/>
              <a:gd name="connsiteY2" fmla="*/ 140304 h 280608"/>
              <a:gd name="connsiteX3" fmla="*/ 141238 w 231558"/>
              <a:gd name="connsiteY3" fmla="*/ 280608 h 280608"/>
              <a:gd name="connsiteX4" fmla="*/ 0 w 231558"/>
              <a:gd name="connsiteY4" fmla="*/ 277488 h 280608"/>
              <a:gd name="connsiteX5" fmla="*/ 141238 w 231558"/>
              <a:gd name="connsiteY5" fmla="*/ 140304 h 280608"/>
              <a:gd name="connsiteX6" fmla="*/ 50917 w 231558"/>
              <a:gd name="connsiteY6" fmla="*/ 0 h 280608"/>
              <a:gd name="connsiteX0" fmla="*/ 50917 w 231558"/>
              <a:gd name="connsiteY0" fmla="*/ 0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50917 w 231558"/>
              <a:gd name="connsiteY6" fmla="*/ 0 h 282054"/>
              <a:gd name="connsiteX0" fmla="*/ 7736 w 231558"/>
              <a:gd name="connsiteY0" fmla="*/ 7407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7736 w 231558"/>
              <a:gd name="connsiteY6" fmla="*/ 7407 h 282054"/>
              <a:gd name="connsiteX0" fmla="*/ 7736 w 231558"/>
              <a:gd name="connsiteY0" fmla="*/ 14930 h 289577"/>
              <a:gd name="connsiteX1" fmla="*/ 107347 w 231558"/>
              <a:gd name="connsiteY1" fmla="*/ 0 h 289577"/>
              <a:gd name="connsiteX2" fmla="*/ 231558 w 231558"/>
              <a:gd name="connsiteY2" fmla="*/ 147827 h 289577"/>
              <a:gd name="connsiteX3" fmla="*/ 89623 w 231558"/>
              <a:gd name="connsiteY3" fmla="*/ 289577 h 289577"/>
              <a:gd name="connsiteX4" fmla="*/ 0 w 231558"/>
              <a:gd name="connsiteY4" fmla="*/ 285011 h 289577"/>
              <a:gd name="connsiteX5" fmla="*/ 141238 w 231558"/>
              <a:gd name="connsiteY5" fmla="*/ 147827 h 289577"/>
              <a:gd name="connsiteX6" fmla="*/ 7736 w 231558"/>
              <a:gd name="connsiteY6" fmla="*/ 14930 h 289577"/>
              <a:gd name="connsiteX0" fmla="*/ 5965 w 231558"/>
              <a:gd name="connsiteY0" fmla="*/ 0 h 293607"/>
              <a:gd name="connsiteX1" fmla="*/ 107347 w 231558"/>
              <a:gd name="connsiteY1" fmla="*/ 4030 h 293607"/>
              <a:gd name="connsiteX2" fmla="*/ 231558 w 231558"/>
              <a:gd name="connsiteY2" fmla="*/ 151857 h 293607"/>
              <a:gd name="connsiteX3" fmla="*/ 89623 w 231558"/>
              <a:gd name="connsiteY3" fmla="*/ 293607 h 293607"/>
              <a:gd name="connsiteX4" fmla="*/ 0 w 231558"/>
              <a:gd name="connsiteY4" fmla="*/ 289041 h 293607"/>
              <a:gd name="connsiteX5" fmla="*/ 141238 w 231558"/>
              <a:gd name="connsiteY5" fmla="*/ 151857 h 293607"/>
              <a:gd name="connsiteX6" fmla="*/ 5965 w 231558"/>
              <a:gd name="connsiteY6" fmla="*/ 0 h 293607"/>
              <a:gd name="connsiteX0" fmla="*/ 5965 w 231558"/>
              <a:gd name="connsiteY0" fmla="*/ 3865 h 297472"/>
              <a:gd name="connsiteX1" fmla="*/ 101547 w 231558"/>
              <a:gd name="connsiteY1" fmla="*/ 0 h 297472"/>
              <a:gd name="connsiteX2" fmla="*/ 231558 w 231558"/>
              <a:gd name="connsiteY2" fmla="*/ 155722 h 297472"/>
              <a:gd name="connsiteX3" fmla="*/ 89623 w 231558"/>
              <a:gd name="connsiteY3" fmla="*/ 297472 h 297472"/>
              <a:gd name="connsiteX4" fmla="*/ 0 w 231558"/>
              <a:gd name="connsiteY4" fmla="*/ 292906 h 297472"/>
              <a:gd name="connsiteX5" fmla="*/ 141238 w 231558"/>
              <a:gd name="connsiteY5" fmla="*/ 155722 h 297472"/>
              <a:gd name="connsiteX6" fmla="*/ 5965 w 231558"/>
              <a:gd name="connsiteY6" fmla="*/ 3865 h 29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1558" h="297472">
                <a:moveTo>
                  <a:pt x="5965" y="3865"/>
                </a:moveTo>
                <a:lnTo>
                  <a:pt x="101547" y="0"/>
                </a:lnTo>
                <a:lnTo>
                  <a:pt x="231558" y="155722"/>
                </a:lnTo>
                <a:lnTo>
                  <a:pt x="89623" y="297472"/>
                </a:lnTo>
                <a:lnTo>
                  <a:pt x="0" y="292906"/>
                </a:lnTo>
                <a:lnTo>
                  <a:pt x="141238" y="155722"/>
                </a:lnTo>
                <a:lnTo>
                  <a:pt x="5965" y="3865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29" name="Chevron 14"/>
          <p:cNvSpPr/>
          <p:nvPr/>
        </p:nvSpPr>
        <p:spPr>
          <a:xfrm>
            <a:off x="2823566" y="4059664"/>
            <a:ext cx="231558" cy="297472"/>
          </a:xfrm>
          <a:custGeom>
            <a:avLst/>
            <a:gdLst>
              <a:gd name="connsiteX0" fmla="*/ 0 w 180641"/>
              <a:gd name="connsiteY0" fmla="*/ 0 h 280608"/>
              <a:gd name="connsiteX1" fmla="*/ 90321 w 180641"/>
              <a:gd name="connsiteY1" fmla="*/ 0 h 280608"/>
              <a:gd name="connsiteX2" fmla="*/ 180641 w 180641"/>
              <a:gd name="connsiteY2" fmla="*/ 140304 h 280608"/>
              <a:gd name="connsiteX3" fmla="*/ 90321 w 180641"/>
              <a:gd name="connsiteY3" fmla="*/ 280608 h 280608"/>
              <a:gd name="connsiteX4" fmla="*/ 0 w 180641"/>
              <a:gd name="connsiteY4" fmla="*/ 280608 h 280608"/>
              <a:gd name="connsiteX5" fmla="*/ 90321 w 180641"/>
              <a:gd name="connsiteY5" fmla="*/ 140304 h 280608"/>
              <a:gd name="connsiteX6" fmla="*/ 0 w 180641"/>
              <a:gd name="connsiteY6" fmla="*/ 0 h 280608"/>
              <a:gd name="connsiteX0" fmla="*/ 50917 w 231558"/>
              <a:gd name="connsiteY0" fmla="*/ 0 h 280608"/>
              <a:gd name="connsiteX1" fmla="*/ 141238 w 231558"/>
              <a:gd name="connsiteY1" fmla="*/ 0 h 280608"/>
              <a:gd name="connsiteX2" fmla="*/ 231558 w 231558"/>
              <a:gd name="connsiteY2" fmla="*/ 140304 h 280608"/>
              <a:gd name="connsiteX3" fmla="*/ 141238 w 231558"/>
              <a:gd name="connsiteY3" fmla="*/ 280608 h 280608"/>
              <a:gd name="connsiteX4" fmla="*/ 0 w 231558"/>
              <a:gd name="connsiteY4" fmla="*/ 277488 h 280608"/>
              <a:gd name="connsiteX5" fmla="*/ 141238 w 231558"/>
              <a:gd name="connsiteY5" fmla="*/ 140304 h 280608"/>
              <a:gd name="connsiteX6" fmla="*/ 50917 w 231558"/>
              <a:gd name="connsiteY6" fmla="*/ 0 h 280608"/>
              <a:gd name="connsiteX0" fmla="*/ 50917 w 231558"/>
              <a:gd name="connsiteY0" fmla="*/ 0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50917 w 231558"/>
              <a:gd name="connsiteY6" fmla="*/ 0 h 282054"/>
              <a:gd name="connsiteX0" fmla="*/ 7736 w 231558"/>
              <a:gd name="connsiteY0" fmla="*/ 7407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7736 w 231558"/>
              <a:gd name="connsiteY6" fmla="*/ 7407 h 282054"/>
              <a:gd name="connsiteX0" fmla="*/ 7736 w 231558"/>
              <a:gd name="connsiteY0" fmla="*/ 14930 h 289577"/>
              <a:gd name="connsiteX1" fmla="*/ 107347 w 231558"/>
              <a:gd name="connsiteY1" fmla="*/ 0 h 289577"/>
              <a:gd name="connsiteX2" fmla="*/ 231558 w 231558"/>
              <a:gd name="connsiteY2" fmla="*/ 147827 h 289577"/>
              <a:gd name="connsiteX3" fmla="*/ 89623 w 231558"/>
              <a:gd name="connsiteY3" fmla="*/ 289577 h 289577"/>
              <a:gd name="connsiteX4" fmla="*/ 0 w 231558"/>
              <a:gd name="connsiteY4" fmla="*/ 285011 h 289577"/>
              <a:gd name="connsiteX5" fmla="*/ 141238 w 231558"/>
              <a:gd name="connsiteY5" fmla="*/ 147827 h 289577"/>
              <a:gd name="connsiteX6" fmla="*/ 7736 w 231558"/>
              <a:gd name="connsiteY6" fmla="*/ 14930 h 289577"/>
              <a:gd name="connsiteX0" fmla="*/ 5965 w 231558"/>
              <a:gd name="connsiteY0" fmla="*/ 0 h 293607"/>
              <a:gd name="connsiteX1" fmla="*/ 107347 w 231558"/>
              <a:gd name="connsiteY1" fmla="*/ 4030 h 293607"/>
              <a:gd name="connsiteX2" fmla="*/ 231558 w 231558"/>
              <a:gd name="connsiteY2" fmla="*/ 151857 h 293607"/>
              <a:gd name="connsiteX3" fmla="*/ 89623 w 231558"/>
              <a:gd name="connsiteY3" fmla="*/ 293607 h 293607"/>
              <a:gd name="connsiteX4" fmla="*/ 0 w 231558"/>
              <a:gd name="connsiteY4" fmla="*/ 289041 h 293607"/>
              <a:gd name="connsiteX5" fmla="*/ 141238 w 231558"/>
              <a:gd name="connsiteY5" fmla="*/ 151857 h 293607"/>
              <a:gd name="connsiteX6" fmla="*/ 5965 w 231558"/>
              <a:gd name="connsiteY6" fmla="*/ 0 h 293607"/>
              <a:gd name="connsiteX0" fmla="*/ 5965 w 231558"/>
              <a:gd name="connsiteY0" fmla="*/ 3865 h 297472"/>
              <a:gd name="connsiteX1" fmla="*/ 101547 w 231558"/>
              <a:gd name="connsiteY1" fmla="*/ 0 h 297472"/>
              <a:gd name="connsiteX2" fmla="*/ 231558 w 231558"/>
              <a:gd name="connsiteY2" fmla="*/ 155722 h 297472"/>
              <a:gd name="connsiteX3" fmla="*/ 89623 w 231558"/>
              <a:gd name="connsiteY3" fmla="*/ 297472 h 297472"/>
              <a:gd name="connsiteX4" fmla="*/ 0 w 231558"/>
              <a:gd name="connsiteY4" fmla="*/ 292906 h 297472"/>
              <a:gd name="connsiteX5" fmla="*/ 141238 w 231558"/>
              <a:gd name="connsiteY5" fmla="*/ 155722 h 297472"/>
              <a:gd name="connsiteX6" fmla="*/ 5965 w 231558"/>
              <a:gd name="connsiteY6" fmla="*/ 3865 h 29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1558" h="297472">
                <a:moveTo>
                  <a:pt x="5965" y="3865"/>
                </a:moveTo>
                <a:lnTo>
                  <a:pt x="101547" y="0"/>
                </a:lnTo>
                <a:lnTo>
                  <a:pt x="231558" y="155722"/>
                </a:lnTo>
                <a:lnTo>
                  <a:pt x="89623" y="297472"/>
                </a:lnTo>
                <a:lnTo>
                  <a:pt x="0" y="292906"/>
                </a:lnTo>
                <a:lnTo>
                  <a:pt x="141238" y="155722"/>
                </a:lnTo>
                <a:lnTo>
                  <a:pt x="5965" y="3865"/>
                </a:lnTo>
                <a:close/>
              </a:path>
            </a:pathLst>
          </a:cu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30" name="Chevron 14"/>
          <p:cNvSpPr/>
          <p:nvPr/>
        </p:nvSpPr>
        <p:spPr>
          <a:xfrm>
            <a:off x="2823566" y="4674608"/>
            <a:ext cx="231558" cy="297472"/>
          </a:xfrm>
          <a:custGeom>
            <a:avLst/>
            <a:gdLst>
              <a:gd name="connsiteX0" fmla="*/ 0 w 180641"/>
              <a:gd name="connsiteY0" fmla="*/ 0 h 280608"/>
              <a:gd name="connsiteX1" fmla="*/ 90321 w 180641"/>
              <a:gd name="connsiteY1" fmla="*/ 0 h 280608"/>
              <a:gd name="connsiteX2" fmla="*/ 180641 w 180641"/>
              <a:gd name="connsiteY2" fmla="*/ 140304 h 280608"/>
              <a:gd name="connsiteX3" fmla="*/ 90321 w 180641"/>
              <a:gd name="connsiteY3" fmla="*/ 280608 h 280608"/>
              <a:gd name="connsiteX4" fmla="*/ 0 w 180641"/>
              <a:gd name="connsiteY4" fmla="*/ 280608 h 280608"/>
              <a:gd name="connsiteX5" fmla="*/ 90321 w 180641"/>
              <a:gd name="connsiteY5" fmla="*/ 140304 h 280608"/>
              <a:gd name="connsiteX6" fmla="*/ 0 w 180641"/>
              <a:gd name="connsiteY6" fmla="*/ 0 h 280608"/>
              <a:gd name="connsiteX0" fmla="*/ 50917 w 231558"/>
              <a:gd name="connsiteY0" fmla="*/ 0 h 280608"/>
              <a:gd name="connsiteX1" fmla="*/ 141238 w 231558"/>
              <a:gd name="connsiteY1" fmla="*/ 0 h 280608"/>
              <a:gd name="connsiteX2" fmla="*/ 231558 w 231558"/>
              <a:gd name="connsiteY2" fmla="*/ 140304 h 280608"/>
              <a:gd name="connsiteX3" fmla="*/ 141238 w 231558"/>
              <a:gd name="connsiteY3" fmla="*/ 280608 h 280608"/>
              <a:gd name="connsiteX4" fmla="*/ 0 w 231558"/>
              <a:gd name="connsiteY4" fmla="*/ 277488 h 280608"/>
              <a:gd name="connsiteX5" fmla="*/ 141238 w 231558"/>
              <a:gd name="connsiteY5" fmla="*/ 140304 h 280608"/>
              <a:gd name="connsiteX6" fmla="*/ 50917 w 231558"/>
              <a:gd name="connsiteY6" fmla="*/ 0 h 280608"/>
              <a:gd name="connsiteX0" fmla="*/ 50917 w 231558"/>
              <a:gd name="connsiteY0" fmla="*/ 0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50917 w 231558"/>
              <a:gd name="connsiteY6" fmla="*/ 0 h 282054"/>
              <a:gd name="connsiteX0" fmla="*/ 7736 w 231558"/>
              <a:gd name="connsiteY0" fmla="*/ 7407 h 282054"/>
              <a:gd name="connsiteX1" fmla="*/ 141238 w 231558"/>
              <a:gd name="connsiteY1" fmla="*/ 0 h 282054"/>
              <a:gd name="connsiteX2" fmla="*/ 231558 w 231558"/>
              <a:gd name="connsiteY2" fmla="*/ 140304 h 282054"/>
              <a:gd name="connsiteX3" fmla="*/ 89623 w 231558"/>
              <a:gd name="connsiteY3" fmla="*/ 282054 h 282054"/>
              <a:gd name="connsiteX4" fmla="*/ 0 w 231558"/>
              <a:gd name="connsiteY4" fmla="*/ 277488 h 282054"/>
              <a:gd name="connsiteX5" fmla="*/ 141238 w 231558"/>
              <a:gd name="connsiteY5" fmla="*/ 140304 h 282054"/>
              <a:gd name="connsiteX6" fmla="*/ 7736 w 231558"/>
              <a:gd name="connsiteY6" fmla="*/ 7407 h 282054"/>
              <a:gd name="connsiteX0" fmla="*/ 7736 w 231558"/>
              <a:gd name="connsiteY0" fmla="*/ 14930 h 289577"/>
              <a:gd name="connsiteX1" fmla="*/ 107347 w 231558"/>
              <a:gd name="connsiteY1" fmla="*/ 0 h 289577"/>
              <a:gd name="connsiteX2" fmla="*/ 231558 w 231558"/>
              <a:gd name="connsiteY2" fmla="*/ 147827 h 289577"/>
              <a:gd name="connsiteX3" fmla="*/ 89623 w 231558"/>
              <a:gd name="connsiteY3" fmla="*/ 289577 h 289577"/>
              <a:gd name="connsiteX4" fmla="*/ 0 w 231558"/>
              <a:gd name="connsiteY4" fmla="*/ 285011 h 289577"/>
              <a:gd name="connsiteX5" fmla="*/ 141238 w 231558"/>
              <a:gd name="connsiteY5" fmla="*/ 147827 h 289577"/>
              <a:gd name="connsiteX6" fmla="*/ 7736 w 231558"/>
              <a:gd name="connsiteY6" fmla="*/ 14930 h 289577"/>
              <a:gd name="connsiteX0" fmla="*/ 5965 w 231558"/>
              <a:gd name="connsiteY0" fmla="*/ 0 h 293607"/>
              <a:gd name="connsiteX1" fmla="*/ 107347 w 231558"/>
              <a:gd name="connsiteY1" fmla="*/ 4030 h 293607"/>
              <a:gd name="connsiteX2" fmla="*/ 231558 w 231558"/>
              <a:gd name="connsiteY2" fmla="*/ 151857 h 293607"/>
              <a:gd name="connsiteX3" fmla="*/ 89623 w 231558"/>
              <a:gd name="connsiteY3" fmla="*/ 293607 h 293607"/>
              <a:gd name="connsiteX4" fmla="*/ 0 w 231558"/>
              <a:gd name="connsiteY4" fmla="*/ 289041 h 293607"/>
              <a:gd name="connsiteX5" fmla="*/ 141238 w 231558"/>
              <a:gd name="connsiteY5" fmla="*/ 151857 h 293607"/>
              <a:gd name="connsiteX6" fmla="*/ 5965 w 231558"/>
              <a:gd name="connsiteY6" fmla="*/ 0 h 293607"/>
              <a:gd name="connsiteX0" fmla="*/ 5965 w 231558"/>
              <a:gd name="connsiteY0" fmla="*/ 3865 h 297472"/>
              <a:gd name="connsiteX1" fmla="*/ 101547 w 231558"/>
              <a:gd name="connsiteY1" fmla="*/ 0 h 297472"/>
              <a:gd name="connsiteX2" fmla="*/ 231558 w 231558"/>
              <a:gd name="connsiteY2" fmla="*/ 155722 h 297472"/>
              <a:gd name="connsiteX3" fmla="*/ 89623 w 231558"/>
              <a:gd name="connsiteY3" fmla="*/ 297472 h 297472"/>
              <a:gd name="connsiteX4" fmla="*/ 0 w 231558"/>
              <a:gd name="connsiteY4" fmla="*/ 292906 h 297472"/>
              <a:gd name="connsiteX5" fmla="*/ 141238 w 231558"/>
              <a:gd name="connsiteY5" fmla="*/ 155722 h 297472"/>
              <a:gd name="connsiteX6" fmla="*/ 5965 w 231558"/>
              <a:gd name="connsiteY6" fmla="*/ 3865 h 297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1558" h="297472">
                <a:moveTo>
                  <a:pt x="5965" y="3865"/>
                </a:moveTo>
                <a:lnTo>
                  <a:pt x="101547" y="0"/>
                </a:lnTo>
                <a:lnTo>
                  <a:pt x="231558" y="155722"/>
                </a:lnTo>
                <a:lnTo>
                  <a:pt x="89623" y="297472"/>
                </a:lnTo>
                <a:lnTo>
                  <a:pt x="0" y="292906"/>
                </a:lnTo>
                <a:lnTo>
                  <a:pt x="141238" y="155722"/>
                </a:lnTo>
                <a:lnTo>
                  <a:pt x="5965" y="3865"/>
                </a:lnTo>
                <a:close/>
              </a:path>
            </a:pathLst>
          </a:cu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726235" y="423873"/>
            <a:ext cx="6471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Which pairs of lines are parallel?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9" grpId="0"/>
      <p:bldP spid="20" grpId="0"/>
      <p:bldP spid="21" grpId="0"/>
      <p:bldP spid="22" grpId="0"/>
      <p:bldP spid="27" grpId="0" animBg="1"/>
      <p:bldP spid="28" grpId="0" animBg="1"/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bl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7465" y="701246"/>
            <a:ext cx="3094175" cy="2420988"/>
          </a:xfrm>
          <a:prstGeom prst="rect">
            <a:avLst/>
          </a:prstGeom>
        </p:spPr>
      </p:pic>
      <p:pic>
        <p:nvPicPr>
          <p:cNvPr id="7" name="tabl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152" y="701246"/>
            <a:ext cx="3094175" cy="242098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 rot="16200000">
            <a:off x="2847576" y="2443557"/>
            <a:ext cx="296508" cy="258310"/>
            <a:chOff x="856343" y="5010150"/>
            <a:chExt cx="553357" cy="488950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856343" y="5029200"/>
              <a:ext cx="553357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393031" y="5010150"/>
              <a:ext cx="0" cy="48895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Straight Connector 8"/>
          <p:cNvCxnSpPr/>
          <p:nvPr/>
        </p:nvCxnSpPr>
        <p:spPr>
          <a:xfrm>
            <a:off x="3112776" y="701246"/>
            <a:ext cx="0" cy="200179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1356452" y="2703042"/>
            <a:ext cx="1768533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20"/>
          <p:cNvSpPr txBox="1"/>
          <p:nvPr/>
        </p:nvSpPr>
        <p:spPr>
          <a:xfrm>
            <a:off x="667512" y="3855674"/>
            <a:ext cx="7696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Perpendicular – lines which meet (or would meet) at a right angle.</a:t>
            </a:r>
            <a:endParaRPr lang="en-GB" sz="28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7393452" y="879577"/>
            <a:ext cx="0" cy="2064327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727465" y="1911740"/>
            <a:ext cx="1586883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6293105" y="1911740"/>
            <a:ext cx="1100347" cy="0"/>
          </a:xfrm>
          <a:prstGeom prst="line">
            <a:avLst/>
          </a:prstGeom>
          <a:ln w="57150">
            <a:solidFill>
              <a:srgbClr val="FFC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 rot="16200000">
            <a:off x="7136492" y="1654780"/>
            <a:ext cx="278913" cy="235006"/>
            <a:chOff x="856343" y="5010150"/>
            <a:chExt cx="553357" cy="488950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856343" y="5029200"/>
              <a:ext cx="553357" cy="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1393031" y="5010150"/>
              <a:ext cx="0" cy="48895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74032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3842209" y="3017396"/>
            <a:ext cx="1315422" cy="8380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3667429" y="1760870"/>
            <a:ext cx="475789" cy="70633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899954" y="2371828"/>
            <a:ext cx="942255" cy="645568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3069771" y="2371828"/>
            <a:ext cx="661288" cy="1024515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 rot="2040852">
            <a:off x="3546817" y="2602681"/>
            <a:ext cx="260690" cy="244460"/>
            <a:chOff x="871854" y="5052431"/>
            <a:chExt cx="553357" cy="524485"/>
          </a:xfrm>
        </p:grpSpPr>
        <p:cxnSp>
          <p:nvCxnSpPr>
            <p:cNvPr id="38" name="Straight Connector 37"/>
            <p:cNvCxnSpPr/>
            <p:nvPr/>
          </p:nvCxnSpPr>
          <p:spPr>
            <a:xfrm>
              <a:off x="871854" y="5052431"/>
              <a:ext cx="553357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1378086" y="5087967"/>
              <a:ext cx="0" cy="488949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17"/>
          <p:cNvSpPr txBox="1"/>
          <p:nvPr/>
        </p:nvSpPr>
        <p:spPr>
          <a:xfrm>
            <a:off x="1344129" y="4012909"/>
            <a:ext cx="3276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P</a:t>
            </a:r>
            <a:r>
              <a:rPr lang="en-GB" sz="2800" dirty="0" smtClean="0"/>
              <a:t>erpendicular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574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6532" y="164953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9376" y="1792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93127"/>
            <a:ext cx="1423545" cy="1703113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2145200" y="640086"/>
            <a:ext cx="3551069" cy="846829"/>
            <a:chOff x="3739733" y="535036"/>
            <a:chExt cx="4582171" cy="846829"/>
          </a:xfrm>
        </p:grpSpPr>
        <p:sp>
          <p:nvSpPr>
            <p:cNvPr id="60" name="Rounded Rectangular Callout 59"/>
            <p:cNvSpPr/>
            <p:nvPr/>
          </p:nvSpPr>
          <p:spPr>
            <a:xfrm>
              <a:off x="3751768" y="535036"/>
              <a:ext cx="4570136" cy="846829"/>
            </a:xfrm>
            <a:prstGeom prst="wedgeRoundRectCallout">
              <a:avLst>
                <a:gd name="adj1" fmla="val -60601"/>
                <a:gd name="adj2" fmla="val 30438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3739733" y="550868"/>
              <a:ext cx="45701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sides of a triangle can never be perpendicular. </a:t>
              </a:r>
              <a:endParaRPr lang="en-GB" sz="2400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769645" y="1910061"/>
            <a:ext cx="5231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Is Amir correct?</a:t>
            </a:r>
            <a:endParaRPr lang="en-GB" sz="2800" dirty="0"/>
          </a:p>
        </p:txBody>
      </p:sp>
      <p:sp>
        <p:nvSpPr>
          <p:cNvPr id="6" name="Isosceles Triangle 5"/>
          <p:cNvSpPr/>
          <p:nvPr/>
        </p:nvSpPr>
        <p:spPr>
          <a:xfrm>
            <a:off x="3143547" y="1774558"/>
            <a:ext cx="1776549" cy="1554480"/>
          </a:xfrm>
          <a:prstGeom prst="triangl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Isosceles Triangle 61"/>
          <p:cNvSpPr/>
          <p:nvPr/>
        </p:nvSpPr>
        <p:spPr>
          <a:xfrm rot="5076740">
            <a:off x="5315166" y="1933228"/>
            <a:ext cx="1008609" cy="921374"/>
          </a:xfrm>
          <a:prstGeom prst="triangl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Isosceles Triangle 62"/>
          <p:cNvSpPr/>
          <p:nvPr/>
        </p:nvSpPr>
        <p:spPr>
          <a:xfrm rot="14518482">
            <a:off x="6081861" y="2322713"/>
            <a:ext cx="1008609" cy="2054160"/>
          </a:xfrm>
          <a:prstGeom prst="triangl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4" name="Group 63"/>
          <p:cNvGrpSpPr/>
          <p:nvPr/>
        </p:nvGrpSpPr>
        <p:grpSpPr>
          <a:xfrm>
            <a:off x="3894864" y="4236038"/>
            <a:ext cx="3557250" cy="846829"/>
            <a:chOff x="3630744" y="535036"/>
            <a:chExt cx="3143398" cy="846829"/>
          </a:xfrm>
        </p:grpSpPr>
        <p:sp>
          <p:nvSpPr>
            <p:cNvPr id="65" name="Rounded Rectangular Callout 64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34930"/>
                <a:gd name="adj2" fmla="val 79800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630744" y="535036"/>
              <a:ext cx="3143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draw a triangle with perpendicular sides.</a:t>
              </a:r>
              <a:endParaRPr lang="en-GB" sz="2400" dirty="0"/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291" y="5000809"/>
            <a:ext cx="1566724" cy="109889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214845" y="3922590"/>
            <a:ext cx="0" cy="1457891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38" y="3062200"/>
            <a:ext cx="1519208" cy="1248949"/>
          </a:xfrm>
          <a:prstGeom prst="rect">
            <a:avLst/>
          </a:prstGeom>
        </p:spPr>
      </p:pic>
      <p:cxnSp>
        <p:nvCxnSpPr>
          <p:cNvPr id="68" name="Straight Connector 67"/>
          <p:cNvCxnSpPr/>
          <p:nvPr/>
        </p:nvCxnSpPr>
        <p:spPr>
          <a:xfrm flipH="1">
            <a:off x="1214845" y="5367418"/>
            <a:ext cx="939682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 flipV="1">
            <a:off x="1214845" y="3935653"/>
            <a:ext cx="939682" cy="1452121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5-Point Star 12"/>
          <p:cNvSpPr/>
          <p:nvPr/>
        </p:nvSpPr>
        <p:spPr>
          <a:xfrm>
            <a:off x="1298854" y="3487783"/>
            <a:ext cx="508388" cy="447870"/>
          </a:xfrm>
          <a:prstGeom prst="star5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Box 73"/>
          <p:cNvSpPr txBox="1"/>
          <p:nvPr/>
        </p:nvSpPr>
        <p:spPr>
          <a:xfrm>
            <a:off x="719763" y="5570225"/>
            <a:ext cx="7088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Could the sides of a triangle ever be parallel?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043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00243 0.2013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1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0.20139 L 0.09965 0.21875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1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65 0.21875 L 1.66667E-6 3.33333E-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26" y="-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" grpId="0"/>
      <p:bldP spid="6" grpId="0" animBg="1"/>
      <p:bldP spid="62" grpId="0" animBg="1"/>
      <p:bldP spid="63" grpId="0" animBg="1"/>
      <p:bldP spid="13" grpId="0" animBg="1"/>
      <p:bldP spid="7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4|9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|6.7|1.3|1.3|1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4.1|0.9|20.9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3.9|11|3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|12.2|3.2|10.6|5.4|3.2|7.6|7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|6.6|3.6|18.6|1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4.6|5.6|2.9|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1.8|4.2|3.5|9.1|2.3|8.7|2|6.6|5.6|10.4|9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9472</TotalTime>
  <Words>205</Words>
  <Application>Microsoft Office PowerPoint</Application>
  <PresentationFormat>On-screen Show (4:3)</PresentationFormat>
  <Paragraphs>50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224</cp:revision>
  <dcterms:created xsi:type="dcterms:W3CDTF">2019-07-05T11:02:13Z</dcterms:created>
  <dcterms:modified xsi:type="dcterms:W3CDTF">2021-06-05T16:54:38Z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