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1" r:id="rId18"/>
    <p:sldId id="301" r:id="rId19"/>
    <p:sldId id="304" r:id="rId20"/>
    <p:sldId id="307" r:id="rId21"/>
    <p:sldId id="315" r:id="rId22"/>
    <p:sldId id="308" r:id="rId23"/>
    <p:sldId id="314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13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5466" y="2511188"/>
            <a:ext cx="6401355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31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</a:t>
                </a:r>
                <a:r>
                  <a:rPr lang="en-GB" sz="2800" dirty="0">
                    <a:latin typeface="Comic Sans MS" panose="030F0702030302020204" pitchFamily="66" charset="0"/>
                  </a:rPr>
                  <a:t>If 5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3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 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Which is greater?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               4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or     4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5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How do you spell 3?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Which has the greater mass?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31983"/>
              </a:xfrm>
              <a:prstGeom prst="rect">
                <a:avLst/>
              </a:prstGeom>
              <a:blipFill>
                <a:blip r:embed="rId2"/>
                <a:stretch>
                  <a:fillRect l="-1626" t="-1651" b="-2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25296" y1="35216" x2="25296" y2="35216"/>
                        <a14:backgroundMark x1="5437" y1="31894" x2="5437" y2="318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73" y="4437398"/>
            <a:ext cx="2805856" cy="19966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141" y="4437398"/>
            <a:ext cx="694407" cy="7430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235" y="4798648"/>
            <a:ext cx="985340" cy="10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915281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46226" y="3101779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three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680227" y="2262817"/>
            <a:ext cx="1111369" cy="525472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95550" y="334776"/>
                <a:ext cx="7497474" cy="4431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</a:t>
                </a:r>
                <a:r>
                  <a:rPr lang="en-GB" sz="2800" dirty="0">
                    <a:latin typeface="Comic Sans MS" panose="030F0702030302020204" pitchFamily="66" charset="0"/>
                  </a:rPr>
                  <a:t>If 5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3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 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Which is greater?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               4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or     4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5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How do you spell 3?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Which has the greater mass?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31983"/>
              </a:xfrm>
              <a:prstGeom prst="rect">
                <a:avLst/>
              </a:prstGeom>
              <a:blipFill>
                <a:blip r:embed="rId3"/>
                <a:stretch>
                  <a:fillRect l="-1626" t="-1651" b="-26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25296" y1="35216" x2="25296" y2="35216"/>
                        <a14:backgroundMark x1="5437" y1="31894" x2="5437" y2="318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73" y="4437398"/>
            <a:ext cx="2805856" cy="19966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141" y="4437398"/>
            <a:ext cx="694407" cy="74309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5289173" y="4876293"/>
            <a:ext cx="1111369" cy="9822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235" y="4798648"/>
            <a:ext cx="985340" cy="10193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639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853425" y="4096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7" y="1244827"/>
            <a:ext cx="3857507" cy="27449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7655" y="352768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029" y="3351558"/>
            <a:ext cx="950178" cy="8846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64" y="1811200"/>
            <a:ext cx="950178" cy="8846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88" y="1811200"/>
            <a:ext cx="950178" cy="8846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612" y="1811200"/>
            <a:ext cx="950178" cy="8846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276" y="1507712"/>
            <a:ext cx="950178" cy="8846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985" y="1517799"/>
            <a:ext cx="950178" cy="8846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409" y="1220792"/>
            <a:ext cx="950178" cy="8846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490" y="1301061"/>
            <a:ext cx="3857507" cy="27449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14" y="1958963"/>
            <a:ext cx="909989" cy="67732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76306" y="444207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56637" y="44569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841" y="4275500"/>
            <a:ext cx="950178" cy="8846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09670" y="354274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32" y="1430800"/>
            <a:ext cx="1633864" cy="14311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515" y="3493046"/>
            <a:ext cx="707147" cy="6194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191" y="1885477"/>
            <a:ext cx="950178" cy="8846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415" y="1885477"/>
            <a:ext cx="950178" cy="8846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39" y="1885477"/>
            <a:ext cx="950178" cy="8846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303" y="1581989"/>
            <a:ext cx="950178" cy="88464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012" y="1592076"/>
            <a:ext cx="950178" cy="88464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78" y="1235635"/>
            <a:ext cx="950178" cy="88464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37" y="4442078"/>
            <a:ext cx="760863" cy="56632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28746" y="5357610"/>
            <a:ext cx="7371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much heavier is the  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931" y="5308128"/>
            <a:ext cx="707147" cy="61941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636" y="5207673"/>
            <a:ext cx="950178" cy="884648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053114" y="541384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  <p:bldP spid="23" grpId="0"/>
      <p:bldP spid="33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906039" y="37441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7" y="1244827"/>
            <a:ext cx="3857507" cy="27449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7655" y="4005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  has a mass of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029" y="3829231"/>
            <a:ext cx="950178" cy="8846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64" y="1811200"/>
            <a:ext cx="950178" cy="8846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88" y="1811200"/>
            <a:ext cx="950178" cy="8846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612" y="1811200"/>
            <a:ext cx="950178" cy="8846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276" y="1507712"/>
            <a:ext cx="950178" cy="8846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985" y="1517799"/>
            <a:ext cx="950178" cy="8846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490" y="1301061"/>
            <a:ext cx="3857507" cy="274494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76306" y="491975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56637" y="49346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841" y="4753173"/>
            <a:ext cx="950178" cy="88464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73517" y="400542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191" y="1885477"/>
            <a:ext cx="950178" cy="8846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415" y="1885477"/>
            <a:ext cx="950178" cy="8846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39" y="1885477"/>
            <a:ext cx="950178" cy="88464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66" y="1960123"/>
            <a:ext cx="1384677" cy="531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108" y="1755796"/>
            <a:ext cx="944572" cy="90719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278" y="4104322"/>
            <a:ext cx="1022980" cy="39284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479" y="4772578"/>
            <a:ext cx="750578" cy="7208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413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80" y="5190559"/>
            <a:ext cx="950178" cy="8846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15" y="5190559"/>
            <a:ext cx="950178" cy="8846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61" y="5201468"/>
            <a:ext cx="950178" cy="8846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2036" y="4885316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blocks are needed to balance the scale?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7655" y="143957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  has a mass of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029" y="1263448"/>
            <a:ext cx="950178" cy="884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6306" y="235396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56637" y="236884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841" y="2187390"/>
            <a:ext cx="950178" cy="88464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73517" y="143963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278" y="1538539"/>
            <a:ext cx="1022980" cy="3928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479" y="2206795"/>
            <a:ext cx="750578" cy="7208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25296" y1="35216" x2="25296" y2="35216"/>
                        <a14:backgroundMark x1="5437" y1="31894" x2="5437" y2="318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51" y="2137123"/>
            <a:ext cx="4615450" cy="32842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3212">
            <a:off x="2448165" y="3668963"/>
            <a:ext cx="1384677" cy="531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849">
            <a:off x="2573885" y="3188670"/>
            <a:ext cx="944572" cy="9071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675" y="4911858"/>
            <a:ext cx="950178" cy="8846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899" y="4900189"/>
            <a:ext cx="950178" cy="8846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123" y="4911858"/>
            <a:ext cx="950178" cy="8846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787" y="4608370"/>
            <a:ext cx="950178" cy="8846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496" y="4618457"/>
            <a:ext cx="950178" cy="88464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277492" y="526937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642517"/>
            <a:ext cx="3857507" cy="27449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208890"/>
            <a:ext cx="950178" cy="8846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75" y="2208890"/>
            <a:ext cx="950178" cy="8846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95" y="1929315"/>
            <a:ext cx="950178" cy="8846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69" y="1924237"/>
            <a:ext cx="950178" cy="8846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698751"/>
            <a:ext cx="3857507" cy="27449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43" y="1722028"/>
            <a:ext cx="1035033" cy="12513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573" y="1778420"/>
            <a:ext cx="1035033" cy="12513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351" y="2331267"/>
            <a:ext cx="660984" cy="66098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202" y="2331267"/>
            <a:ext cx="660984" cy="66098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37887" y="43373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mass of a        ?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17073" y="528698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734" y="4261189"/>
            <a:ext cx="660984" cy="6609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67" y="5094102"/>
            <a:ext cx="950178" cy="8846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514" y="5205934"/>
            <a:ext cx="660984" cy="66098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306304" y="52751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2790028" y="1698751"/>
            <a:ext cx="785685" cy="139478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717944" y="1762543"/>
            <a:ext cx="785685" cy="139478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6" grpId="0"/>
      <p:bldP spid="2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88" y="1009580"/>
            <a:ext cx="1863116" cy="19203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15" y="1947644"/>
            <a:ext cx="915788" cy="9157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067" y="1923442"/>
            <a:ext cx="895765" cy="89576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38057" y="215609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722" y="1977506"/>
            <a:ext cx="950178" cy="8846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13640" y="214426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94009" y="212744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974" y="1951719"/>
            <a:ext cx="950178" cy="88464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183240" y="21156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39679" y="21392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2289" y="1960128"/>
            <a:ext cx="950178" cy="88464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52731" y="2127442"/>
            <a:ext cx="621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710643" y="1145508"/>
            <a:ext cx="2763112" cy="176317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609219" y="1923442"/>
            <a:ext cx="2231570" cy="9399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5974483" y="1924824"/>
            <a:ext cx="2185125" cy="9399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7602" y="3466517"/>
            <a:ext cx="7385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mass of       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14" y="3274798"/>
            <a:ext cx="766215" cy="7897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00" y="3464192"/>
            <a:ext cx="600345" cy="6003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93374" y="4378598"/>
            <a:ext cx="7385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mass of         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739" y="4334807"/>
            <a:ext cx="636376" cy="63637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845" y="4365353"/>
            <a:ext cx="600345" cy="60034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972" y="4379941"/>
            <a:ext cx="600345" cy="6003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773196" y="353844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55" y="3414453"/>
            <a:ext cx="800715" cy="74549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830514" y="43870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24" y="4280247"/>
            <a:ext cx="800715" cy="7454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4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88" y="1009580"/>
            <a:ext cx="1863116" cy="19203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15" y="1947644"/>
            <a:ext cx="915788" cy="9157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067" y="1923442"/>
            <a:ext cx="895765" cy="89576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38057" y="215609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722" y="1977506"/>
            <a:ext cx="950178" cy="8846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13640" y="214426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94009" y="212744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974" y="1951719"/>
            <a:ext cx="950178" cy="88464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183240" y="21156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39679" y="21392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2289" y="1960128"/>
            <a:ext cx="950178" cy="88464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52731" y="2127442"/>
            <a:ext cx="621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710643" y="1145508"/>
            <a:ext cx="2763112" cy="176317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609219" y="1923442"/>
            <a:ext cx="2231570" cy="9399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5974483" y="1924824"/>
            <a:ext cx="2185125" cy="9399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667512" y="3818514"/>
            <a:ext cx="7385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could make mass of 12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890" y="3709905"/>
            <a:ext cx="759026" cy="70667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24" y="4717734"/>
            <a:ext cx="766215" cy="78973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410" y="4907128"/>
            <a:ext cx="600345" cy="60034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778" y="4772811"/>
            <a:ext cx="636376" cy="63637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152" y="4803002"/>
            <a:ext cx="636376" cy="636376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1757625" y="4663994"/>
            <a:ext cx="2231570" cy="9399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4725004" y="4642608"/>
            <a:ext cx="2231570" cy="9399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699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642517"/>
            <a:ext cx="3857507" cy="27449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208890"/>
            <a:ext cx="950178" cy="8846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75" y="2208890"/>
            <a:ext cx="950178" cy="8846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95" y="1918026"/>
            <a:ext cx="950178" cy="8846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432" y="1915424"/>
            <a:ext cx="950178" cy="8846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698751"/>
            <a:ext cx="3857507" cy="27449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43" y="1722028"/>
            <a:ext cx="1035033" cy="12513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193" y="1766679"/>
            <a:ext cx="1035033" cy="125139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37887" y="43373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mass of          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99464" y="528698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758" y="5094102"/>
            <a:ext cx="950178" cy="88464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988695" y="52751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887" y="1743339"/>
            <a:ext cx="1035033" cy="12513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920" y="4098338"/>
            <a:ext cx="648353" cy="78388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295" y="4119677"/>
            <a:ext cx="648353" cy="7838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565" y="5122036"/>
            <a:ext cx="648353" cy="78388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940" y="5143375"/>
            <a:ext cx="648353" cy="78388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08" y="2278292"/>
            <a:ext cx="950178" cy="88464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394" y="2267003"/>
            <a:ext cx="950178" cy="8846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394" y="1976139"/>
            <a:ext cx="950178" cy="88464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08" y="1982350"/>
            <a:ext cx="950178" cy="88464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08" y="1690619"/>
            <a:ext cx="950178" cy="88464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394" y="1690619"/>
            <a:ext cx="950178" cy="88464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394" y="1399755"/>
            <a:ext cx="950178" cy="88464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08" y="1394677"/>
            <a:ext cx="950178" cy="8846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507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20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1.5|17.2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4.5|3.1|5.6|2.8|1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5|5.8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2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|29.4|2.8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9.4|5.3|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6.5|8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20.1|3.6|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4757</TotalTime>
  <Words>250</Words>
  <Application>Microsoft Office PowerPoint</Application>
  <PresentationFormat>On-screen Show (4:3)</PresentationFormat>
  <Paragraphs>77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232</cp:revision>
  <dcterms:created xsi:type="dcterms:W3CDTF">2019-07-05T11:02:13Z</dcterms:created>
  <dcterms:modified xsi:type="dcterms:W3CDTF">2021-03-15T12:51:38Z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