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60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421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37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421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51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444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63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504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15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189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193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EB4FA-C4B9-49FF-AA80-5DF67ACA10BA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2B2A6-94D4-4EBE-9C64-315D362FC6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855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70263" y="235131"/>
            <a:ext cx="6322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Tuesday 25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>
                <a:latin typeface="Twinkl Precursive" panose="02000000000000000000" pitchFamily="2" charset="0"/>
              </a:rPr>
              <a:t>LO: To write a story (independently) about what is behind the fairy door. 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207328"/>
            <a:ext cx="1645920" cy="16459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0263" y="2140315"/>
            <a:ext cx="6322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Tuesday 25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>
                <a:latin typeface="Twinkl Precursive" panose="02000000000000000000" pitchFamily="2" charset="0"/>
              </a:rPr>
              <a:t>LO: To write a story (independently) about what is behind the fairy door. 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2112512"/>
            <a:ext cx="1645920" cy="16459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0263" y="4069356"/>
            <a:ext cx="63224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Tuesday 25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>
                <a:latin typeface="Twinkl Precursive" panose="02000000000000000000" pitchFamily="2" charset="0"/>
              </a:rPr>
              <a:t>LO: To write a story (independently) about what is behind the fairy door. </a:t>
            </a:r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6" y="4041553"/>
            <a:ext cx="1645920" cy="16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541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70263" y="495210"/>
            <a:ext cx="7093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Tuesday 25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 </a:t>
            </a:r>
          </a:p>
          <a:p>
            <a:r>
              <a:rPr lang="en-GB" dirty="0">
                <a:latin typeface="Twinkl Precursive" panose="02000000000000000000" pitchFamily="2" charset="0"/>
              </a:rPr>
              <a:t>LO: To label or write a simple sentence about this land. </a:t>
            </a:r>
          </a:p>
          <a:p>
            <a:endParaRPr lang="en-GB" dirty="0"/>
          </a:p>
        </p:txBody>
      </p:sp>
      <p:pic>
        <p:nvPicPr>
          <p:cNvPr id="5" name="Picture 2" descr="Fairy Land - Fantasy &amp; Abstract Background Wallpapers on Desktop Nexus  (Image 242617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" y="1500139"/>
            <a:ext cx="6165668" cy="438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6266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80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2</cp:revision>
  <cp:lastPrinted>2021-05-19T12:45:15Z</cp:lastPrinted>
  <dcterms:created xsi:type="dcterms:W3CDTF">2021-05-19T12:44:26Z</dcterms:created>
  <dcterms:modified xsi:type="dcterms:W3CDTF">2021-05-23T12:54:14Z</dcterms:modified>
</cp:coreProperties>
</file>