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3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0B02-D4D6-42FD-BE75-B41A1ED707E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B3110-23A2-4F83-AA52-8E43192F5E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370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0B02-D4D6-42FD-BE75-B41A1ED707E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B3110-23A2-4F83-AA52-8E43192F5E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4781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0B02-D4D6-42FD-BE75-B41A1ED707E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B3110-23A2-4F83-AA52-8E43192F5E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23954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0B02-D4D6-42FD-BE75-B41A1ED707E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B3110-23A2-4F83-AA52-8E43192F5E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9463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0B02-D4D6-42FD-BE75-B41A1ED707E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B3110-23A2-4F83-AA52-8E43192F5E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7127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0B02-D4D6-42FD-BE75-B41A1ED707E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B3110-23A2-4F83-AA52-8E43192F5E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8357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0B02-D4D6-42FD-BE75-B41A1ED707E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B3110-23A2-4F83-AA52-8E43192F5E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3386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0B02-D4D6-42FD-BE75-B41A1ED707E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B3110-23A2-4F83-AA52-8E43192F5E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42126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0B02-D4D6-42FD-BE75-B41A1ED707E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B3110-23A2-4F83-AA52-8E43192F5E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2225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0B02-D4D6-42FD-BE75-B41A1ED707E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B3110-23A2-4F83-AA52-8E43192F5E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35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0B02-D4D6-42FD-BE75-B41A1ED707E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B3110-23A2-4F83-AA52-8E43192F5E02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18634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0B02-D4D6-42FD-BE75-B41A1ED707E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B3110-23A2-4F83-AA52-8E43192F5E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0949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0B02-D4D6-42FD-BE75-B41A1ED707E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B3110-23A2-4F83-AA52-8E43192F5E0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011927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0B02-D4D6-42FD-BE75-B41A1ED707E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B3110-23A2-4F83-AA52-8E43192F5E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4069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0B02-D4D6-42FD-BE75-B41A1ED707E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B3110-23A2-4F83-AA52-8E43192F5E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9131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0B02-D4D6-42FD-BE75-B41A1ED707E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B3110-23A2-4F83-AA52-8E43192F5E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2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4D0B02-D4D6-42FD-BE75-B41A1ED707E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2FB3110-23A2-4F83-AA52-8E43192F5E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4263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6882hv/articles/zp9pfg8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bbc.co.uk/bitesize/topics/z6882hv/articles/zp92xnb" TargetMode="External"/><Relationship Id="rId5" Type="http://schemas.openxmlformats.org/officeDocument/2006/relationships/hyperlink" Target="https://www.bbc.co.uk/bitesize/topics/z6882hv/articles/zyd6hyc" TargetMode="External"/><Relationship Id="rId4" Type="http://schemas.openxmlformats.org/officeDocument/2006/relationships/hyperlink" Target="https://www.bbc.co.uk/bitesize/topics/z6882hv/articles/zc6br8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Wednesday 27</a:t>
            </a:r>
            <a:r>
              <a:rPr lang="en-GB" baseline="30000" dirty="0" smtClean="0"/>
              <a:t>th</a:t>
            </a:r>
            <a:r>
              <a:rPr lang="en-GB" dirty="0" smtClean="0"/>
              <a:t> January 2021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LO: To sort rainforest animals into 4 different groups.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38096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task is to sort the creatures into it’s correct group.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7334" y="1930400"/>
            <a:ext cx="5561360" cy="388143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987822" y="1783644"/>
            <a:ext cx="238195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hlinkClick r:id="rId3"/>
              </a:rPr>
              <a:t>Reptiles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>
                <a:hlinkClick r:id="rId4"/>
              </a:rPr>
              <a:t>Amphibians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>
                <a:hlinkClick r:id="rId5"/>
              </a:rPr>
              <a:t>Birds</a:t>
            </a:r>
            <a:r>
              <a:rPr lang="en-GB" dirty="0" smtClean="0"/>
              <a:t> </a:t>
            </a:r>
          </a:p>
          <a:p>
            <a:endParaRPr lang="en-GB" dirty="0"/>
          </a:p>
          <a:p>
            <a:r>
              <a:rPr lang="en-GB" dirty="0" smtClean="0">
                <a:hlinkClick r:id="rId6"/>
              </a:rPr>
              <a:t>Mammals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176889" y="4120444"/>
            <a:ext cx="38946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See the internet links above to find out what makes these animals either a reptile, </a:t>
            </a:r>
            <a:r>
              <a:rPr lang="en-GB" dirty="0" err="1" smtClean="0"/>
              <a:t>ambibian</a:t>
            </a:r>
            <a:r>
              <a:rPr lang="en-GB" dirty="0" smtClean="0"/>
              <a:t>, bird or mammal!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092787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</TotalTime>
  <Words>53</Words>
  <Application>Microsoft Office PowerPoint</Application>
  <PresentationFormat>Widescreen</PresentationFormat>
  <Paragraphs>11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Trebuchet MS</vt:lpstr>
      <vt:lpstr>Wingdings 3</vt:lpstr>
      <vt:lpstr>Facet</vt:lpstr>
      <vt:lpstr>Wednesday 27th January 2021</vt:lpstr>
      <vt:lpstr>Your task is to sort the creatures into it’s correct group.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Wednesday 27th January 2021</dc:title>
  <dc:creator>J Geals BTP</dc:creator>
  <cp:lastModifiedBy>J Geals BTP</cp:lastModifiedBy>
  <cp:revision>1</cp:revision>
  <dcterms:created xsi:type="dcterms:W3CDTF">2021-01-25T13:31:14Z</dcterms:created>
  <dcterms:modified xsi:type="dcterms:W3CDTF">2021-01-25T13:37:10Z</dcterms:modified>
</cp:coreProperties>
</file>