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7" y="236448"/>
            <a:ext cx="3701647" cy="27199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5583" y="699097"/>
            <a:ext cx="3270905" cy="29558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66" y="3909052"/>
            <a:ext cx="4401502" cy="283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4</cp:revision>
  <dcterms:created xsi:type="dcterms:W3CDTF">2021-04-30T09:18:58Z</dcterms:created>
  <dcterms:modified xsi:type="dcterms:W3CDTF">2021-06-05T09:05:59Z</dcterms:modified>
</cp:coreProperties>
</file>