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F0891-714C-4464-A98D-F10149128F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05D477-CA74-40B5-975F-9F2A9C163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EC4C0-41FD-461F-A3E6-207F10221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BF2879-AB1D-4487-90EF-2EDD7B72E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BFDEF3-A1FB-487A-9142-3E52F1E02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68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296DD-70A1-44D9-A644-BAC4E9796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9E078-3081-410B-8112-CAB2CEB2E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AE18C-98FF-4FE1-9743-63E9E79C5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D13775-A0F7-414D-AE26-35A4223D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39AABD-092B-401F-8532-C11C7352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144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10D3F-A6E4-41CA-99AF-C311F8394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0904AC-73A1-4C14-BCEF-6A301770FA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A5005-862B-4F2D-84A8-C649DE8E3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1325A-9CD5-4831-89F0-BA129288C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E65527-A3A0-4262-88DC-1EAA10F75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772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D6AC6-11F8-409E-B458-838CB3954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AF496-DEFA-469E-BB2E-ADDE59C4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5A676F-DF5A-4C2C-B724-D3F5C0B7A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322EFF-835A-4777-957F-BF4972AA0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949F9-F143-4D84-84B5-A5D3F3821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4D612-3D82-45E8-B43B-25EFED369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38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EBBC1-600B-4293-9208-EA5FA8A63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7765A1-755B-4DAF-AD3C-DA18E369A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353CBD-545D-477A-8314-9A9DD0992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1673C9-5A32-465F-B60A-C774D6CD60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1B7AC6-DF2C-49F1-B365-56C7942A1E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898DDE-DE20-44A1-929F-8BD95F2F3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5EB41D-6A0C-45A7-8431-C923C1927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192796-3DE5-4E28-B3F2-D635FD634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638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D4E12-1E08-468C-AEA8-B55538451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ED70F9-C2CF-44B0-89C2-69AF9A87B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61C60B-ECB2-4E9A-B22A-B40562117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6546B2-7826-4805-80CF-4963C3DBE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01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04715E-BB86-415D-BC64-97BBA289F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DC16AE-AB01-4FD0-AC73-491711768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E93F54-F6A0-416F-B0CA-3D80BB411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179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106C1-ED52-4F89-A81C-6333867A9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B7F75-5404-4C9D-BBE0-BB527436F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56A3C-9B6C-4C01-9A47-475C070B46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27F42F-1261-4BA7-9E08-7B2A8D752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4D31B-7439-48D0-92EA-10453EC72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C83730-C502-441E-A89F-F28D862ED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23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AA453-6D51-46FD-BF8C-AFF2C7F03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1CEAFF-153A-4094-A151-7DB588265A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CC092B-F999-40C2-89EA-DFCD9C2B5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CFA507-1204-49B4-B2C7-11B8720D6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7CCF72-2925-499C-B520-A0992879B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3BD8D3-BE8B-4145-BC12-CA18361A3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38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D8BC9-8B9F-4B00-9871-DB4AECC87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A57860-2B2A-4770-A907-28B116319B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04DF7-BA06-4358-A98C-1A6841CC9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C4619-EB63-4402-A78C-60B952AE3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30F9A-6D2A-4B2F-9C81-0E53A4984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105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EF497A-1073-4D88-8AA9-6392A5714F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6D09B4-BDBD-4F75-814C-FCADBE034D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8E3B22-1367-4A94-92E1-6B2F8DEC3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69A9D-14CA-4803-8E41-E63867256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C57325-D94F-4886-A738-4EF2C2201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821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A930D0-D4A3-49C5-B352-021D177A9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45048A-8F69-4ED7-993E-80FEEC4BA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45BEC-42E2-46D1-9407-1E930A36A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CC436-E25C-494E-9CED-9E6881DF68B5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352A1-063B-42C7-A47D-538AF7028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675E4B-6D97-4079-900B-41C8929972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AEE77-FA29-489E-B5C0-F664FFE32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5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1_jNgirWeQ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FJqy967xs1c&amp;t=24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5_ShP3fiEhU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KAT5NiWHFI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usic Background Note - Free image on Pixabay">
            <a:extLst>
              <a:ext uri="{FF2B5EF4-FFF2-40B4-BE49-F238E27FC236}">
                <a16:creationId xmlns:a16="http://schemas.microsoft.com/office/drawing/2014/main" id="{90D301F3-F309-4A79-BED8-17E9D183A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32"/>
            <a:ext cx="12192000" cy="683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13E9E0-86C7-48F1-A8A0-6563BA65BB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89959"/>
            <a:ext cx="9144000" cy="125709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Friday 23</a:t>
            </a:r>
            <a:r>
              <a:rPr lang="en-GB" baseline="30000" dirty="0">
                <a:latin typeface="Comic Sans MS" panose="030F0702030302020204" pitchFamily="66" charset="0"/>
              </a:rPr>
              <a:t>rd</a:t>
            </a:r>
            <a:r>
              <a:rPr lang="en-GB" dirty="0">
                <a:latin typeface="Comic Sans MS" panose="030F0702030302020204" pitchFamily="66" charset="0"/>
              </a:rPr>
              <a:t> April 2021</a:t>
            </a:r>
          </a:p>
        </p:txBody>
      </p:sp>
    </p:spTree>
    <p:extLst>
      <p:ext uri="{BB962C8B-B14F-4D97-AF65-F5344CB8AC3E}">
        <p14:creationId xmlns:p14="http://schemas.microsoft.com/office/powerpoint/2010/main" val="3334103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Teddy Bear’s Picnic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https://www.youtube.com/watch?v=1_jNgirWeQY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100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Tree (head, shoulders, knees and toes)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https://www.youtube.com/watch?v=FJqy967xs1c&amp;t=24s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820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We’re going on a bear hunt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https://www.youtube.com/watch?v=5_ShP3fiEhU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94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1C2B9-B2B8-4741-9FEC-F642DA325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Cosmic Yoga: We’re going on a bear hunt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C4A34-9AB7-4F13-A1B7-8EFF1EDF5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https://www.youtube.com/watch?v=KAT5NiWHFIU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050" name="Picture 2" descr="Kids and music stock vector. Illustration of isolated - 132039007">
            <a:extLst>
              <a:ext uri="{FF2B5EF4-FFF2-40B4-BE49-F238E27FC236}">
                <a16:creationId xmlns:a16="http://schemas.microsoft.com/office/drawing/2014/main" id="{B140774B-7AF0-471B-A61C-EBE82AD05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65"/>
          <a:stretch/>
        </p:blipFill>
        <p:spPr bwMode="auto">
          <a:xfrm>
            <a:off x="0" y="3935896"/>
            <a:ext cx="12192000" cy="28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16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92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Friday 23rd April 2021</vt:lpstr>
      <vt:lpstr>Teddy Bear’s Picnic</vt:lpstr>
      <vt:lpstr>Tree (head, shoulders, knees and toes)</vt:lpstr>
      <vt:lpstr>We’re going on a bear hunt</vt:lpstr>
      <vt:lpstr>Cosmic Yoga: We’re going on a bear hunt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23rd April 2021</dc:title>
  <dc:creator>C Coles BTP</dc:creator>
  <cp:lastModifiedBy>C Coles BTP</cp:lastModifiedBy>
  <cp:revision>3</cp:revision>
  <dcterms:created xsi:type="dcterms:W3CDTF">2021-04-12T10:19:02Z</dcterms:created>
  <dcterms:modified xsi:type="dcterms:W3CDTF">2021-04-12T10:56:56Z</dcterms:modified>
</cp:coreProperties>
</file>