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5" r:id="rId8"/>
    <p:sldId id="264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98567E1-4B32-41DE-A378-F7A0F793EFB4}">
          <p14:sldIdLst>
            <p14:sldId id="256"/>
            <p14:sldId id="257"/>
            <p14:sldId id="260"/>
            <p14:sldId id="261"/>
            <p14:sldId id="262"/>
            <p14:sldId id="263"/>
            <p14:sldId id="265"/>
            <p14:sldId id="264"/>
            <p14:sldId id="266"/>
            <p14:sldId id="267"/>
            <p14:sldId id="268"/>
          </p14:sldIdLst>
        </p14:section>
        <p14:section name="Untitled Section" id="{07A48FB9-AE95-4C1D-A1EF-9DFD90CDC25D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53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745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960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9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36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7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67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14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326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08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1521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06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067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847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3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B07RfntTv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LO: To think of questions to ask the wolf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09995"/>
            <a:ext cx="7766936" cy="1096899"/>
          </a:xfrm>
        </p:spPr>
        <p:txBody>
          <a:bodyPr>
            <a:normAutofit/>
          </a:bodyPr>
          <a:lstStyle/>
          <a:p>
            <a:r>
              <a:rPr lang="en-GB" sz="4400" u="sng" dirty="0">
                <a:latin typeface="Twinkl Precursive" panose="02000000000000000000" pitchFamily="2" charset="0"/>
              </a:rPr>
              <a:t>Monday 10</a:t>
            </a:r>
            <a:r>
              <a:rPr lang="en-GB" sz="4400" u="sng" baseline="30000" dirty="0">
                <a:latin typeface="Twinkl Precursive" panose="02000000000000000000" pitchFamily="2" charset="0"/>
              </a:rPr>
              <a:t>th</a:t>
            </a:r>
            <a:r>
              <a:rPr lang="en-GB" sz="4400" u="sng" dirty="0">
                <a:latin typeface="Twinkl Precursive" panose="02000000000000000000" pitchFamily="2" charset="0"/>
              </a:rPr>
              <a:t> May 2021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325" y="3385705"/>
            <a:ext cx="363855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68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Today we will be hearing the TRUE story of the Three Little Pigs.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winkl Precursive" panose="02000000000000000000" pitchFamily="2" charset="0"/>
              </a:rPr>
              <a:t>We will watch the story and share our ideas about it after. </a:t>
            </a:r>
          </a:p>
          <a:p>
            <a:endParaRPr lang="en-GB" sz="4000" dirty="0">
              <a:latin typeface="Twinkl Precursive" panose="02000000000000000000" pitchFamily="2" charset="0"/>
            </a:endParaRPr>
          </a:p>
          <a:p>
            <a:r>
              <a:rPr lang="en-GB" sz="4000" dirty="0">
                <a:latin typeface="Twinkl Precursive" panose="02000000000000000000" pitchFamily="2" charset="0"/>
                <a:hlinkClick r:id="rId2"/>
              </a:rPr>
              <a:t>Video</a:t>
            </a:r>
            <a:r>
              <a:rPr lang="en-GB" sz="4000" dirty="0">
                <a:latin typeface="Twinkl Precursive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77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What questions would you like to ask Mr. A. Wolf?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Say your questions out loud. What words have you used to start your questions? </a:t>
            </a:r>
          </a:p>
        </p:txBody>
      </p:sp>
    </p:spTree>
    <p:extLst>
      <p:ext uri="{BB962C8B-B14F-4D97-AF65-F5344CB8AC3E}">
        <p14:creationId xmlns:p14="http://schemas.microsoft.com/office/powerpoint/2010/main" val="2244409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1289" y="5048098"/>
            <a:ext cx="8596668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What punctuation do we see at the end of a question?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49" y="157204"/>
            <a:ext cx="2720118" cy="1777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967" y="48591"/>
            <a:ext cx="2758790" cy="1813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9526" y="30676"/>
            <a:ext cx="2988037" cy="19192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4851" y="2423599"/>
            <a:ext cx="2928282" cy="20246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7563" y="2528882"/>
            <a:ext cx="2880394" cy="20503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2441" y="2441514"/>
            <a:ext cx="2895814" cy="21120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7563" y="97886"/>
            <a:ext cx="2830412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143" y="4344266"/>
            <a:ext cx="25908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0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Did the wolf really go for a cup of sugar to make a cake? What questions can we ask to find out?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3005716"/>
            <a:ext cx="3858058" cy="245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01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Did straw house door really just fall down? What questions can we ask to find out?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18" y="2174443"/>
            <a:ext cx="4210050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254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Did he really sneeze? What questions can we ask to find out?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2" y="2298380"/>
            <a:ext cx="4715857" cy="22671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8188" y="2161309"/>
            <a:ext cx="4555608" cy="291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83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How did the little pigs really die when their houses fell down? </a:t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What questions can we ask to find out?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732" y="3613439"/>
            <a:ext cx="3349991" cy="19751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827" y="3134158"/>
            <a:ext cx="4067175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06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Did the third little pig really say something mean about the wolf’s granny? What questions can we ask?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796800"/>
            <a:ext cx="3381375" cy="291465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4058709" y="2313739"/>
            <a:ext cx="3435927" cy="1787236"/>
          </a:xfrm>
          <a:prstGeom prst="wedgeEllipseCallout">
            <a:avLst>
              <a:gd name="adj1" fmla="val -45027"/>
              <a:gd name="adj2" fmla="val 702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And your old Granny can sit on a pin!</a:t>
            </a:r>
          </a:p>
        </p:txBody>
      </p:sp>
    </p:spTree>
    <p:extLst>
      <p:ext uri="{BB962C8B-B14F-4D97-AF65-F5344CB8AC3E}">
        <p14:creationId xmlns:p14="http://schemas.microsoft.com/office/powerpoint/2010/main" val="89910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Do you think he was really framed? Did the newspapers really change his story to make him bad?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290101"/>
            <a:ext cx="5105400" cy="398145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3573799" y="1930400"/>
            <a:ext cx="3435927" cy="1787236"/>
          </a:xfrm>
          <a:prstGeom prst="wedgeEllipseCallout">
            <a:avLst>
              <a:gd name="adj1" fmla="val -45027"/>
              <a:gd name="adj2" fmla="val 702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latin typeface="Twinkl Precursive" panose="02000000000000000000" pitchFamily="2" charset="0"/>
              </a:rPr>
              <a:t>I was framed!</a:t>
            </a:r>
          </a:p>
        </p:txBody>
      </p:sp>
    </p:spTree>
    <p:extLst>
      <p:ext uri="{BB962C8B-B14F-4D97-AF65-F5344CB8AC3E}">
        <p14:creationId xmlns:p14="http://schemas.microsoft.com/office/powerpoint/2010/main" val="199209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Your task today: </a:t>
            </a:r>
            <a:br>
              <a:rPr lang="en-GB" dirty="0"/>
            </a:br>
            <a:r>
              <a:rPr lang="en-GB" dirty="0"/>
              <a:t>You will need felt tip pens and a big piece of paper.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65389"/>
            <a:ext cx="8596668" cy="3880773"/>
          </a:xfrm>
        </p:spPr>
        <p:txBody>
          <a:bodyPr>
            <a:norm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In your group think of the questions you might ask Mr. A. Wolf about what happened that day. </a:t>
            </a:r>
          </a:p>
          <a:p>
            <a:r>
              <a:rPr lang="en-GB" sz="2500" dirty="0">
                <a:latin typeface="Twinkl Precursive" panose="02000000000000000000" pitchFamily="2" charset="0"/>
              </a:rPr>
              <a:t>Write these down using question words and finish each question with a ? </a:t>
            </a:r>
          </a:p>
          <a:p>
            <a:r>
              <a:rPr lang="en-GB" sz="2500" dirty="0">
                <a:latin typeface="Twinkl Precursive" panose="02000000000000000000" pitchFamily="2" charset="0"/>
              </a:rPr>
              <a:t>Does your group think Mr. A. Wolf is telling the truth or fibbing? </a:t>
            </a:r>
          </a:p>
        </p:txBody>
      </p:sp>
    </p:spTree>
    <p:extLst>
      <p:ext uri="{BB962C8B-B14F-4D97-AF65-F5344CB8AC3E}">
        <p14:creationId xmlns:p14="http://schemas.microsoft.com/office/powerpoint/2010/main" val="299560692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</TotalTime>
  <Words>284</Words>
  <Application>Microsoft Office PowerPoint</Application>
  <PresentationFormat>Widescreen</PresentationFormat>
  <Paragraphs>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Trebuchet MS</vt:lpstr>
      <vt:lpstr>Twinkl Precursive</vt:lpstr>
      <vt:lpstr>Wingdings 3</vt:lpstr>
      <vt:lpstr>Facet</vt:lpstr>
      <vt:lpstr>LO: To think of questions to ask the wolf</vt:lpstr>
      <vt:lpstr>Today we will be hearing the TRUE story of the Three Little Pigs. </vt:lpstr>
      <vt:lpstr>What questions would you like to ask Mr. A. Wolf? </vt:lpstr>
      <vt:lpstr>What punctuation do we see at the end of a question? </vt:lpstr>
      <vt:lpstr>Did the wolf really go for a cup of sugar to make a cake? What questions can we ask to find out?</vt:lpstr>
      <vt:lpstr>Did straw house door really just fall down? What questions can we ask to find out?</vt:lpstr>
      <vt:lpstr>Did he really sneeze? What questions can we ask to find out?</vt:lpstr>
      <vt:lpstr>How did the little pigs really die when their houses fell down?  What questions can we ask to find out?</vt:lpstr>
      <vt:lpstr>Did the third little pig really say something mean about the wolf’s granny? What questions can we ask? </vt:lpstr>
      <vt:lpstr>Do you think he was really framed? Did the newspapers really change his story to make him bad? </vt:lpstr>
      <vt:lpstr>Your task today:  You will need felt tip pens and a big piece of paper.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</dc:title>
  <dc:creator>J Geals BTP</dc:creator>
  <cp:lastModifiedBy>C Coles BTP</cp:lastModifiedBy>
  <cp:revision>7</cp:revision>
  <dcterms:created xsi:type="dcterms:W3CDTF">2021-04-30T10:29:16Z</dcterms:created>
  <dcterms:modified xsi:type="dcterms:W3CDTF">2021-05-09T12:39:40Z</dcterms:modified>
</cp:coreProperties>
</file>