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6" r:id="rId14"/>
    <p:sldId id="268" r:id="rId15"/>
    <p:sldId id="269" r:id="rId16"/>
    <p:sldId id="270" r:id="rId17"/>
    <p:sldId id="273" r:id="rId18"/>
    <p:sldId id="272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843F3C8A-C4BD-4052-A5FD-689F629619B7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409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2299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843F3C8A-C4BD-4052-A5FD-689F629619B7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540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843F3C8A-C4BD-4052-A5FD-689F629619B7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097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843F3C8A-C4BD-4052-A5FD-689F629619B7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01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697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843F3C8A-C4BD-4052-A5FD-689F629619B7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430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776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843F3C8A-C4BD-4052-A5FD-689F629619B7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232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463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843F3C8A-C4BD-4052-A5FD-689F629619B7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223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3F3C8A-C4BD-4052-A5FD-689F629619B7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511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7.png"/><Relationship Id="rId7" Type="http://schemas.openxmlformats.org/officeDocument/2006/relationships/image" Target="../media/image2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260C5D4-7E8B-4629-961F-5549A559CB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65724" y="1016917"/>
            <a:ext cx="8679915" cy="872499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Thursday 25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March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988A04C-4122-46B4-B289-AC57BA296D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72212" y="3034748"/>
            <a:ext cx="8673427" cy="1425479"/>
          </a:xfrm>
        </p:spPr>
        <p:txBody>
          <a:bodyPr>
            <a:normAutofit lnSpcReduction="10000"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LO: To order events in a story 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408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0461E01-4B0A-413B-A622-F7BBF2E51E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294F55-C14D-4A97-A6E9-4AF7F6F396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6A867FE-7605-4310-84FC-8FEC5FCCF9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680" y="0"/>
            <a:ext cx="106086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5322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CCDC0FA-07FB-4441-A4C7-AB524300E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760B9BA-734D-49BB-9E14-633742C3AA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C35715A-1BCD-477C-88A8-FFBDF422B6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160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B772DC4-90F0-4F6C-A043-4D80147E3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AC1A938-71CC-4BBD-B106-AB9FFA1A7E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0F46010-10FA-44CB-A550-AA22AF4364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212"/>
            <a:ext cx="12192000" cy="680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2658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8582DB-53D3-459B-9C64-9AD56CF2C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117C39E-B902-4EF9-85FF-E2D256CC30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E091D07-BB6F-4089-9F26-2C46682B27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968"/>
            <a:ext cx="12192000" cy="6861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754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2430FF8-7890-4B1F-9474-68E76482E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232FF0D-3B54-4182-9CC3-B4C5087798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EB16F37-AD52-4B6F-9D44-EB9E7D51CE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5744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E859B56-95E5-4847-9938-6AC314429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1132EFD-87CD-4485-84D0-71C9DAFC5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1BAA119-2B5E-4684-91DE-2FAE91C312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0"/>
            <a:ext cx="12192000" cy="685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9547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666E9CE-081A-4BC3-A460-CE61E2105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5022F29-ECF6-42A2-8914-FA987031C3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E2B7171-B4EF-4C78-AF35-16129220D9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87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1682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8F34A3F-A82A-4CDD-AC97-452AE793F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B2145B6-8BAA-4820-A07A-7071AAA502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0FD0E76-FDAC-4489-9E31-2202CE0C80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1829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7284742-0B0A-4B21-B169-35C81E73E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FDA0EC6-CCFE-4D3F-8056-701806E5AE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F080499-C75B-464C-BA14-E6AC7CA3FC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513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38C626E-DA29-4861-A309-D2ACE3DD1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15E3853-1AF2-4030-98B5-11C77B7A8F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F4A4589-9280-439C-97F0-AD7225C5ED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3477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802B3D6-59DC-443E-82FA-661C86860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C527E57-C15C-461E-A86D-4F6E2FB0DA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7D0078F-BF1C-4A33-9761-FC7DA6A35D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0634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E5173B3-05D4-45CB-86FA-362B14E83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DA50941-E4CA-44C0-AC4C-130BC8CD1C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C6E411F-2C79-4555-9A4D-D193F831C4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1092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9A98134-2852-4FDE-A8AE-E7A687763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7C228B4-0E92-4C10-88EE-06BEB79EB6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7FD8A35-514E-47BD-A10A-8FD902DC48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5337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19265B5-2705-4CBA-A412-FD30DB689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8A4C19A-9FF1-4204-AEAA-0CCA404740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6741C12-7207-4E6F-AFD2-90E6ACA2BA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53" y="0"/>
            <a:ext cx="121787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1034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BD9ACBE-34D3-420E-8CE3-34CBA853D3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DBCFAF8-12EF-4DD4-93D0-6864F757FC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3A13799-BDAF-4B2C-8C71-9CC5E2B57D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7367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3E4F307-44DF-4D13-B5A9-250125DF0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latin typeface="Comic Sans MS" panose="030F0702030302020204" pitchFamily="66" charset="0"/>
              </a:rPr>
              <a:t>Your task: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4AB2C06-FD0D-4DAC-8826-229B501D12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21497" y="804689"/>
            <a:ext cx="6415130" cy="52486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2400" dirty="0">
                <a:latin typeface="Comic Sans MS" panose="030F0702030302020204" pitchFamily="66" charset="0"/>
              </a:rPr>
              <a:t>You will have pictures from the story. You will then need to put them in order and write what happens during that part of the story ( a caption).</a:t>
            </a:r>
          </a:p>
          <a:p>
            <a:pPr marL="0" indent="0" algn="just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r>
              <a:rPr lang="en-GB" sz="2400" dirty="0">
                <a:latin typeface="Comic Sans MS" panose="030F0702030302020204" pitchFamily="66" charset="0"/>
              </a:rPr>
              <a:t>You should try and include details from the story and use adjectives to make the caption interesting. </a:t>
            </a:r>
          </a:p>
        </p:txBody>
      </p:sp>
    </p:spTree>
    <p:extLst>
      <p:ext uri="{BB962C8B-B14F-4D97-AF65-F5344CB8AC3E}">
        <p14:creationId xmlns:p14="http://schemas.microsoft.com/office/powerpoint/2010/main" val="2391949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346DA14-EC67-41EB-9D1F-788D6B2617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2699" y="2349925"/>
            <a:ext cx="3498979" cy="2456442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5746C57-F436-459D-97C6-BE566FC7D2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45842CB6-7CBC-4790-8489-DA989C8F67D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5552C93-54BA-4C95-8FBE-81086CB8EA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8121" y="1609133"/>
            <a:ext cx="6075755" cy="306089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C27F779-01AB-4D35-99EB-BDD02D5CF5F4}"/>
              </a:ext>
            </a:extLst>
          </p:cNvPr>
          <p:cNvSpPr/>
          <p:nvPr/>
        </p:nvSpPr>
        <p:spPr>
          <a:xfrm>
            <a:off x="468497" y="39473"/>
            <a:ext cx="1125500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0" cap="none" spc="0" dirty="0">
                <a:ln w="0"/>
                <a:solidFill>
                  <a:schemeClr val="accent1"/>
                </a:solidFill>
                <a:latin typeface="Comic Sans MS" panose="030F0702030302020204" pitchFamily="66" charset="0"/>
              </a:rPr>
              <a:t>What might a caption be for this part </a:t>
            </a:r>
          </a:p>
          <a:p>
            <a:pPr algn="ctr"/>
            <a:r>
              <a:rPr lang="en-US" sz="4800" b="0" cap="none" spc="0" dirty="0">
                <a:ln w="0"/>
                <a:solidFill>
                  <a:schemeClr val="accent1"/>
                </a:solidFill>
                <a:latin typeface="Comic Sans MS" panose="030F0702030302020204" pitchFamily="66" charset="0"/>
              </a:rPr>
              <a:t>of the story?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F7DBE2A0-E359-4E74-B639-CAA4CB190FBE}"/>
              </a:ext>
            </a:extLst>
          </p:cNvPr>
          <p:cNvSpPr/>
          <p:nvPr/>
        </p:nvSpPr>
        <p:spPr>
          <a:xfrm>
            <a:off x="426016" y="4845386"/>
            <a:ext cx="1133996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accent1"/>
                </a:solidFill>
                <a:latin typeface="Comic Sans MS" panose="030F0702030302020204" pitchFamily="66" charset="0"/>
              </a:rPr>
              <a:t>Then Rapunzel came up with a genius plan. She</a:t>
            </a:r>
          </a:p>
          <a:p>
            <a:pPr algn="ctr"/>
            <a:r>
              <a:rPr lang="en-US" sz="3600" dirty="0">
                <a:ln w="0"/>
                <a:solidFill>
                  <a:schemeClr val="accent1"/>
                </a:solidFill>
                <a:latin typeface="Comic Sans MS" panose="030F0702030302020204" pitchFamily="66" charset="0"/>
              </a:rPr>
              <a:t>turned her hair into a ladder to help her climb down</a:t>
            </a:r>
          </a:p>
          <a:p>
            <a:pPr algn="ctr"/>
            <a:r>
              <a:rPr lang="en-US" sz="3600" dirty="0">
                <a:ln w="0"/>
                <a:solidFill>
                  <a:schemeClr val="accent1"/>
                </a:solidFill>
                <a:latin typeface="Comic Sans MS" panose="030F0702030302020204" pitchFamily="66" charset="0"/>
              </a:rPr>
              <a:t>from</a:t>
            </a:r>
            <a:r>
              <a:rPr lang="en-US" sz="3600" b="0" cap="none" spc="0" dirty="0">
                <a:ln w="0"/>
                <a:solidFill>
                  <a:schemeClr val="accent1"/>
                </a:solidFill>
                <a:latin typeface="Comic Sans MS" panose="030F0702030302020204" pitchFamily="66" charset="0"/>
              </a:rPr>
              <a:t> the tall tow</a:t>
            </a:r>
            <a:r>
              <a:rPr lang="en-US" sz="3600" dirty="0">
                <a:ln w="0"/>
                <a:solidFill>
                  <a:schemeClr val="accent1"/>
                </a:solidFill>
                <a:latin typeface="Comic Sans MS" panose="030F0702030302020204" pitchFamily="66" charset="0"/>
              </a:rPr>
              <a:t>er.</a:t>
            </a:r>
            <a:endParaRPr lang="en-US" sz="3600" b="0" cap="none" spc="0" dirty="0">
              <a:ln w="0"/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9997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8C3264F-38A9-4B8F-835C-4607D50D6E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B2568E0-B7D9-40D0-B0F7-379A7FD85C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70468B6D-14EA-4037-A199-9EE65DF485E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        </a:t>
            </a:r>
            <a:r>
              <a:rPr lang="en-GB" sz="1600" u="sng" dirty="0">
                <a:solidFill>
                  <a:schemeClr val="tx1"/>
                </a:solidFill>
                <a:latin typeface="Twinkl Precursive" panose="02000000000000000000" pitchFamily="2" charset="0"/>
              </a:rPr>
              <a:t>Thursday 25</a:t>
            </a:r>
            <a:r>
              <a:rPr lang="en-GB" sz="1600" u="sng" baseline="30000" dirty="0">
                <a:solidFill>
                  <a:schemeClr val="tx1"/>
                </a:solidFill>
                <a:latin typeface="Twinkl Precursive" panose="02000000000000000000" pitchFamily="2" charset="0"/>
              </a:rPr>
              <a:t>th</a:t>
            </a:r>
            <a:r>
              <a:rPr lang="en-GB" sz="1600" u="sng" dirty="0">
                <a:solidFill>
                  <a:schemeClr val="tx1"/>
                </a:solidFill>
                <a:latin typeface="Twinkl Precursive" panose="02000000000000000000" pitchFamily="2" charset="0"/>
              </a:rPr>
              <a:t> March 2021</a:t>
            </a:r>
          </a:p>
          <a:p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        LO: To order the events in a story</a:t>
            </a: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DFED2B68-FBCB-49D2-A378-D25343FE3A18}"/>
              </a:ext>
            </a:extLst>
          </p:cNvPr>
          <p:cNvSpPr/>
          <p:nvPr/>
        </p:nvSpPr>
        <p:spPr>
          <a:xfrm>
            <a:off x="8986334" y="166267"/>
            <a:ext cx="301877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latin typeface="Twinkl Precursive" panose="02000000000000000000" pitchFamily="2" charset="0"/>
              </a:rPr>
              <a:t>3 events</a:t>
            </a:r>
            <a:endParaRPr lang="en-US" sz="4400" b="0" cap="none" spc="0" dirty="0">
              <a:ln w="0"/>
              <a:latin typeface="Twinkl Precursive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93A44A2D-186F-45DA-861F-8CF3E4C81F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208" y="4298447"/>
            <a:ext cx="4069451" cy="21169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330CE7B-EF67-488F-A80B-801FD59080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208" y="1727622"/>
            <a:ext cx="4069450" cy="212820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7C14AD9F-7025-41E7-9734-DCF1E7FF2E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8446" y="1727622"/>
            <a:ext cx="4016442" cy="2093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6200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8C3264F-38A9-4B8F-835C-4607D50D6E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B2568E0-B7D9-40D0-B0F7-379A7FD85C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70468B6D-14EA-4037-A199-9EE65DF485E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        </a:t>
            </a:r>
            <a:r>
              <a:rPr lang="en-GB" sz="1600" u="sng" dirty="0">
                <a:solidFill>
                  <a:schemeClr val="tx1"/>
                </a:solidFill>
                <a:latin typeface="Twinkl Precursive" panose="02000000000000000000" pitchFamily="2" charset="0"/>
              </a:rPr>
              <a:t>Thursday 25</a:t>
            </a:r>
            <a:r>
              <a:rPr lang="en-GB" sz="1600" u="sng" baseline="30000" dirty="0">
                <a:solidFill>
                  <a:schemeClr val="tx1"/>
                </a:solidFill>
                <a:latin typeface="Twinkl Precursive" panose="02000000000000000000" pitchFamily="2" charset="0"/>
              </a:rPr>
              <a:t>th</a:t>
            </a:r>
            <a:r>
              <a:rPr lang="en-GB" sz="1600" u="sng" dirty="0">
                <a:solidFill>
                  <a:schemeClr val="tx1"/>
                </a:solidFill>
                <a:latin typeface="Twinkl Precursive" panose="02000000000000000000" pitchFamily="2" charset="0"/>
              </a:rPr>
              <a:t> March 2021</a:t>
            </a:r>
          </a:p>
          <a:p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        LO: To order the events in a story</a:t>
            </a: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D0E1AB8-C8B7-4998-A1F1-C9DA547F1AE6}"/>
              </a:ext>
            </a:extLst>
          </p:cNvPr>
          <p:cNvSpPr/>
          <p:nvPr/>
        </p:nvSpPr>
        <p:spPr>
          <a:xfrm>
            <a:off x="8978319" y="166267"/>
            <a:ext cx="303480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latin typeface="Twinkl Precursive" panose="02000000000000000000" pitchFamily="2" charset="0"/>
              </a:rPr>
              <a:t>5 events</a:t>
            </a:r>
            <a:endParaRPr lang="en-US" sz="4400" b="0" cap="none" spc="0" dirty="0">
              <a:ln w="0"/>
              <a:latin typeface="Twinkl Precursive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FB979922-D2B1-4590-938F-69B6B9C0E5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208" y="1727622"/>
            <a:ext cx="4069450" cy="212820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A36B876-8B17-43BE-AD70-D07FFCB598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8446" y="1727622"/>
            <a:ext cx="4016442" cy="20932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C5C5552C-769D-444D-BB1B-B57CB21DF7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208" y="4298447"/>
            <a:ext cx="4069451" cy="21169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EAAC0730-010B-4A11-9094-5291E459CB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8446" y="4280977"/>
            <a:ext cx="4061434" cy="211693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84092626-AB5D-4426-A180-18CC001317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8637350" y="3014856"/>
            <a:ext cx="4059546" cy="2079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1212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8C3264F-38A9-4B8F-835C-4607D50D6E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B2568E0-B7D9-40D0-B0F7-379A7FD85C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70468B6D-14EA-4037-A199-9EE65DF485EE}"/>
              </a:ext>
            </a:extLst>
          </p:cNvPr>
          <p:cNvSpPr/>
          <p:nvPr/>
        </p:nvSpPr>
        <p:spPr>
          <a:xfrm>
            <a:off x="-34726" y="-1503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      </a:t>
            </a: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F90728AD-B08C-4085-966F-ACE6D0BCF60E}"/>
              </a:ext>
            </a:extLst>
          </p:cNvPr>
          <p:cNvSpPr/>
          <p:nvPr/>
        </p:nvSpPr>
        <p:spPr>
          <a:xfrm>
            <a:off x="8966296" y="166267"/>
            <a:ext cx="305885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latin typeface="Twinkl Precursive" panose="02000000000000000000" pitchFamily="2" charset="0"/>
              </a:rPr>
              <a:t>8 events</a:t>
            </a:r>
            <a:endParaRPr lang="en-US" sz="4400" b="0" cap="none" spc="0" dirty="0">
              <a:ln w="0"/>
              <a:latin typeface="Twinkl Precursive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5BFBA40F-B183-4653-A0CC-5CBC3BF7C6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804" y="180723"/>
            <a:ext cx="3802268" cy="19884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70D0B1E-9E16-48E3-A4D5-38F2722C5C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804" y="2482775"/>
            <a:ext cx="3759674" cy="19884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2DAA7D94-4E3C-48F6-B31E-775FF78748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064" y="4691362"/>
            <a:ext cx="3713153" cy="194653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AA1E818-A094-42D9-A107-602CE04184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14108" y="180724"/>
            <a:ext cx="3713153" cy="198847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AFEDF316-D5DA-4B7A-AC4B-6EEA89DCCD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14107" y="2504540"/>
            <a:ext cx="3713153" cy="19519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860DA31D-E355-4A28-9F7E-77215922EB5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01250" y="4688798"/>
            <a:ext cx="3724275" cy="191147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6FD727E6-4361-467A-93B0-9BAFAB71226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36507" y="1690879"/>
            <a:ext cx="3714750" cy="196183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B742DF1D-CD5E-4D2B-B711-897E5510A27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23255" y="3943019"/>
            <a:ext cx="3733800" cy="1961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699713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3960F"/>
      </a:accent1>
      <a:accent2>
        <a:srgbClr val="E04116"/>
      </a:accent2>
      <a:accent3>
        <a:srgbClr val="9D4DE7"/>
      </a:accent3>
      <a:accent4>
        <a:srgbClr val="449EF3"/>
      </a:accent4>
      <a:accent5>
        <a:srgbClr val="39C6BE"/>
      </a:accent5>
      <a:accent6>
        <a:srgbClr val="88C933"/>
      </a:accent6>
      <a:hlink>
        <a:srgbClr val="EBB41F"/>
      </a:hlink>
      <a:folHlink>
        <a:srgbClr val="E1D676"/>
      </a:folHlink>
    </a:clrScheme>
    <a:fontScheme name="Atlas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Atlas" id="{5156B0E4-0EB1-49FE-A26B-15F6F698AEC6}" vid="{29B3952A-A5A2-4E72-A5C9-A88B41734E0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74</TotalTime>
  <Words>139</Words>
  <Application>Microsoft Office PowerPoint</Application>
  <PresentationFormat>Custom</PresentationFormat>
  <Paragraphs>73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Atlas</vt:lpstr>
      <vt:lpstr>Thursday 25th March 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task: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10</cp:revision>
  <dcterms:created xsi:type="dcterms:W3CDTF">2021-03-16T17:39:37Z</dcterms:created>
  <dcterms:modified xsi:type="dcterms:W3CDTF">2021-03-20T17:06:34Z</dcterms:modified>
</cp:coreProperties>
</file>