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6" r:id="rId3"/>
    <p:sldId id="277" r:id="rId4"/>
    <p:sldId id="278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9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To say the last word in a rhyming couplet.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8</a:t>
            </a:r>
            <a:r>
              <a:rPr lang="en-GB" sz="4000" baseline="30000" dirty="0"/>
              <a:t>th</a:t>
            </a:r>
            <a:r>
              <a:rPr lang="en-GB" sz="4000" dirty="0"/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Today we will be thinking of rhyming words. For example…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/>
              <a:t>Zog</a:t>
            </a:r>
            <a:r>
              <a:rPr lang="en-GB" sz="3000" dirty="0"/>
              <a:t>, the biggest dragon, was the keenest one by </a:t>
            </a:r>
            <a:r>
              <a:rPr lang="en-GB" sz="3000" dirty="0">
                <a:solidFill>
                  <a:srgbClr val="0070C0"/>
                </a:solidFill>
              </a:rPr>
              <a:t>far</a:t>
            </a:r>
            <a:r>
              <a:rPr lang="en-GB" sz="3000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 tried his hardest every day to win a golden ... 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026434" y="3202912"/>
            <a:ext cx="1005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star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How about this one?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/>
              <a:t>Zog</a:t>
            </a:r>
            <a:r>
              <a:rPr lang="en-GB" sz="3000" dirty="0"/>
              <a:t>, went off to practice, flying fast and </a:t>
            </a:r>
            <a:r>
              <a:rPr lang="en-GB" sz="3000" dirty="0">
                <a:solidFill>
                  <a:srgbClr val="0070C0"/>
                </a:solidFill>
              </a:rPr>
              <a:t>free</a:t>
            </a:r>
            <a:r>
              <a:rPr lang="en-GB" sz="3000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 soared and swooped and looped the loop then crashed into a…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65714" y="3686238"/>
            <a:ext cx="1489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tree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053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do you think might rhyme with this?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/>
              <a:t>Zog</a:t>
            </a:r>
            <a:r>
              <a:rPr lang="en-GB" sz="3000" dirty="0"/>
              <a:t>, felt proud and happy and Pearl felt good </a:t>
            </a:r>
            <a:r>
              <a:rPr lang="en-GB" sz="3000" dirty="0">
                <a:solidFill>
                  <a:schemeClr val="tx1"/>
                </a:solidFill>
              </a:rPr>
              <a:t>as</a:t>
            </a:r>
            <a:r>
              <a:rPr lang="en-GB" sz="3000" dirty="0">
                <a:solidFill>
                  <a:srgbClr val="0070C0"/>
                </a:solidFill>
              </a:rPr>
              <a:t> well</a:t>
            </a:r>
            <a:r>
              <a:rPr lang="en-GB" sz="3000" dirty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She took the dragon’s temperatures, and nursed them when they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486502" y="3686238"/>
            <a:ext cx="1489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fell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760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40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ago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know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19806" y="58608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19806" y="619553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star</a:t>
            </a:r>
          </a:p>
        </p:txBody>
      </p:sp>
    </p:spTree>
    <p:extLst>
      <p:ext uri="{BB962C8B-B14F-4D97-AF65-F5344CB8AC3E}">
        <p14:creationId xmlns:p14="http://schemas.microsoft.com/office/powerpoint/2010/main" val="172936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18857" y="9026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18857" y="42493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18857" y="552202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18857" y="585669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94469" y="386660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94469" y="420127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tree</a:t>
            </a:r>
          </a:p>
        </p:txBody>
      </p:sp>
    </p:spTree>
    <p:extLst>
      <p:ext uri="{BB962C8B-B14F-4D97-AF65-F5344CB8AC3E}">
        <p14:creationId xmlns:p14="http://schemas.microsoft.com/office/powerpoint/2010/main" val="238658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said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98628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98628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62364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81498" y="609071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81498" y="64253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implore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610087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0" y="643553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69235" y="28215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69235" y="315624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hoarse</a:t>
            </a:r>
          </a:p>
        </p:txBody>
      </p:sp>
    </p:spTree>
    <p:extLst>
      <p:ext uri="{BB962C8B-B14F-4D97-AF65-F5344CB8AC3E}">
        <p14:creationId xmlns:p14="http://schemas.microsoft.com/office/powerpoint/2010/main" val="231764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luck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suck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94720" y="53817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094720" y="571643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395434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10298" y="15266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blow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10298" y="48733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snow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01738" y="91298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01738" y="124765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84972" y="76298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might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84972" y="113231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alight</a:t>
            </a:r>
          </a:p>
        </p:txBody>
      </p:sp>
    </p:spTree>
    <p:extLst>
      <p:ext uri="{BB962C8B-B14F-4D97-AF65-F5344CB8AC3E}">
        <p14:creationId xmlns:p14="http://schemas.microsoft.com/office/powerpoint/2010/main" val="134559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41371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41371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16343" y="537202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016343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321819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1943" y="82461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guess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1943" y="115928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princess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51336" y="567203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51336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grown</a:t>
            </a:r>
          </a:p>
        </p:txBody>
      </p:sp>
    </p:spTree>
    <p:extLst>
      <p:ext uri="{BB962C8B-B14F-4D97-AF65-F5344CB8AC3E}">
        <p14:creationId xmlns:p14="http://schemas.microsoft.com/office/powerpoint/2010/main" val="7347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ABC99-F1BE-49C5-8BDD-5F4A5740D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56FA6-274E-4145-A6D5-E77029E12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36869" y="183600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tried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36869" y="217066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cried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69515" y="63995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girl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9515" y="97461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Pearl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16984" y="533446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16984" y="566912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389664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69515" y="207031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9515" y="240498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fell</a:t>
            </a:r>
          </a:p>
        </p:txBody>
      </p:sp>
    </p:spTree>
    <p:extLst>
      <p:ext uri="{BB962C8B-B14F-4D97-AF65-F5344CB8AC3E}">
        <p14:creationId xmlns:p14="http://schemas.microsoft.com/office/powerpoint/2010/main" val="30883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69515" y="97353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fight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9515" y="130819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knight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20549" y="536058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great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20549" y="569525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late</a:t>
            </a:r>
          </a:p>
        </p:txBody>
      </p:sp>
    </p:spTree>
    <p:extLst>
      <p:ext uri="{BB962C8B-B14F-4D97-AF65-F5344CB8AC3E}">
        <p14:creationId xmlns:p14="http://schemas.microsoft.com/office/powerpoint/2010/main" val="143853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59383" y="7576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roared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59383" y="10923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sword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868297" y="55647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agog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68297" y="589944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zog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11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514D4-8CBE-4904-BFC8-4DA81E3A4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90549-71D5-4DDC-8BB7-173D87149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C89439-6C32-4315-B22C-23F0B3E3E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6503" y="52251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chumps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6503" y="85718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bumps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6503" y="128272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princess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6503" y="161738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88674" y="588893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88674" y="622360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55234" y="15028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55234" y="48494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said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094094" y="585427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94094" y="618893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horse</a:t>
            </a:r>
          </a:p>
        </p:txBody>
      </p:sp>
    </p:spTree>
    <p:extLst>
      <p:ext uri="{BB962C8B-B14F-4D97-AF65-F5344CB8AC3E}">
        <p14:creationId xmlns:p14="http://schemas.microsoft.com/office/powerpoint/2010/main" val="243512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8AB3-33F7-4F6B-BB46-4325A947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89627-E919-43C2-8D68-CC29BF518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BBED89-12EB-46AE-80B4-5B540A74B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97680" y="9026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97680" y="42493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26080" y="137640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career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6080" y="17110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16343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016343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hay</a:t>
            </a:r>
          </a:p>
        </p:txBody>
      </p:sp>
    </p:spTree>
    <p:extLst>
      <p:ext uri="{BB962C8B-B14F-4D97-AF65-F5344CB8AC3E}">
        <p14:creationId xmlns:p14="http://schemas.microsoft.com/office/powerpoint/2010/main" val="411138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2C67D-D1B6-4CFD-B807-E5A820B0B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02EC1F-4D4A-4FDA-BF83-0921E0AA6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3C0C96-8A31-451A-B7DA-711772FCA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blue</a:t>
            </a:r>
          </a:p>
        </p:txBody>
      </p:sp>
    </p:spTree>
    <p:extLst>
      <p:ext uri="{BB962C8B-B14F-4D97-AF65-F5344CB8AC3E}">
        <p14:creationId xmlns:p14="http://schemas.microsoft.com/office/powerpoint/2010/main" val="221621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done!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000" dirty="0"/>
              <a:t>You have been able to say plenty of words that rhyme with others! </a:t>
            </a:r>
          </a:p>
          <a:p>
            <a:endParaRPr lang="en-GB" sz="3000" dirty="0"/>
          </a:p>
          <a:p>
            <a:r>
              <a:rPr lang="en-GB" sz="3000" dirty="0"/>
              <a:t>Your task is to read </a:t>
            </a:r>
          </a:p>
          <a:p>
            <a:pPr marL="0" indent="0">
              <a:buNone/>
            </a:pPr>
            <a:r>
              <a:rPr lang="en-GB" sz="3000" dirty="0"/>
              <a:t>the words and match </a:t>
            </a:r>
          </a:p>
          <a:p>
            <a:pPr marL="0" indent="0">
              <a:buNone/>
            </a:pPr>
            <a:r>
              <a:rPr lang="en-GB" sz="3000" dirty="0"/>
              <a:t>the words that rhyme.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206" y="2844744"/>
            <a:ext cx="6477544" cy="374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</TotalTime>
  <Words>226</Words>
  <Application>Microsoft Office PowerPoint</Application>
  <PresentationFormat>Widescreen</PresentationFormat>
  <Paragraphs>94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Trebuchet MS</vt:lpstr>
      <vt:lpstr>Wingdings 3</vt:lpstr>
      <vt:lpstr>Facet</vt:lpstr>
      <vt:lpstr>LO: To say the last word in a rhyming couplet.  </vt:lpstr>
      <vt:lpstr>Today we will be thinking of rhyming words. For example…</vt:lpstr>
      <vt:lpstr>How about this one?</vt:lpstr>
      <vt:lpstr>What do you think might rhyme with this?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10</cp:revision>
  <dcterms:created xsi:type="dcterms:W3CDTF">2021-03-02T16:55:28Z</dcterms:created>
  <dcterms:modified xsi:type="dcterms:W3CDTF">2021-03-06T15:57:11Z</dcterms:modified>
</cp:coreProperties>
</file>