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4E26E-E6CA-4D5C-9857-76FC3D4F5560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075DF-EB4A-402F-9740-601D6C346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5448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4E26E-E6CA-4D5C-9857-76FC3D4F5560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075DF-EB4A-402F-9740-601D6C346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670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4E26E-E6CA-4D5C-9857-76FC3D4F5560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075DF-EB4A-402F-9740-601D6C346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98508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4E26E-E6CA-4D5C-9857-76FC3D4F5560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075DF-EB4A-402F-9740-601D6C346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566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4E26E-E6CA-4D5C-9857-76FC3D4F5560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075DF-EB4A-402F-9740-601D6C346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55921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4E26E-E6CA-4D5C-9857-76FC3D4F5560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075DF-EB4A-402F-9740-601D6C346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0427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4E26E-E6CA-4D5C-9857-76FC3D4F5560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075DF-EB4A-402F-9740-601D6C346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4649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4E26E-E6CA-4D5C-9857-76FC3D4F5560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075DF-EB4A-402F-9740-601D6C346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1666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4E26E-E6CA-4D5C-9857-76FC3D4F5560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075DF-EB4A-402F-9740-601D6C346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440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4E26E-E6CA-4D5C-9857-76FC3D4F5560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075DF-EB4A-402F-9740-601D6C346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547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4E26E-E6CA-4D5C-9857-76FC3D4F5560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075DF-EB4A-402F-9740-601D6C346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6006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C4E26E-E6CA-4D5C-9857-76FC3D4F5560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7075DF-EB4A-402F-9740-601D6C3463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280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5"/>
          <p:cNvSpPr txBox="1">
            <a:spLocks/>
          </p:cNvSpPr>
          <p:nvPr/>
        </p:nvSpPr>
        <p:spPr>
          <a:xfrm>
            <a:off x="235527" y="471706"/>
            <a:ext cx="3657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>
                <a:latin typeface="Twinkl Precursive" panose="02000000000000000000" pitchFamily="2" charset="0"/>
              </a:rPr>
              <a:t>Remember to use the time words </a:t>
            </a:r>
          </a:p>
          <a:p>
            <a:pPr lvl="1"/>
            <a:endParaRPr lang="en-GB" sz="2400" dirty="0" smtClean="0">
              <a:latin typeface="Twinkl Precursive" panose="02000000000000000000" pitchFamily="2" charset="0"/>
            </a:endParaRPr>
          </a:p>
          <a:p>
            <a:pPr lvl="1"/>
            <a:r>
              <a:rPr lang="en-GB" sz="2400" dirty="0" smtClean="0">
                <a:latin typeface="Twinkl Precursive" panose="02000000000000000000" pitchFamily="2" charset="0"/>
              </a:rPr>
              <a:t>First</a:t>
            </a:r>
          </a:p>
          <a:p>
            <a:pPr lvl="1"/>
            <a:r>
              <a:rPr lang="en-GB" sz="2400" dirty="0" smtClean="0">
                <a:latin typeface="Twinkl Precursive" panose="02000000000000000000" pitchFamily="2" charset="0"/>
              </a:rPr>
              <a:t>Then </a:t>
            </a:r>
          </a:p>
          <a:p>
            <a:pPr lvl="1"/>
            <a:r>
              <a:rPr lang="en-GB" sz="2400" dirty="0" smtClean="0">
                <a:latin typeface="Twinkl Precursive" panose="02000000000000000000" pitchFamily="2" charset="0"/>
              </a:rPr>
              <a:t>After that </a:t>
            </a:r>
          </a:p>
          <a:p>
            <a:pPr lvl="1"/>
            <a:r>
              <a:rPr lang="en-GB" sz="2400" dirty="0" smtClean="0">
                <a:latin typeface="Twinkl Precursive" panose="02000000000000000000" pitchFamily="2" charset="0"/>
              </a:rPr>
              <a:t>Next </a:t>
            </a:r>
          </a:p>
          <a:p>
            <a:pPr lvl="1"/>
            <a:r>
              <a:rPr lang="en-GB" sz="2400" dirty="0" smtClean="0">
                <a:latin typeface="Twinkl Precursive" panose="02000000000000000000" pitchFamily="2" charset="0"/>
              </a:rPr>
              <a:t>Just then</a:t>
            </a:r>
          </a:p>
          <a:p>
            <a:pPr lvl="1"/>
            <a:r>
              <a:rPr lang="en-GB" sz="2400" dirty="0" smtClean="0">
                <a:latin typeface="Twinkl Precursive" panose="02000000000000000000" pitchFamily="2" charset="0"/>
              </a:rPr>
              <a:t>Suddenly</a:t>
            </a:r>
          </a:p>
          <a:p>
            <a:pPr lvl="1"/>
            <a:r>
              <a:rPr lang="en-GB" sz="2400" dirty="0" smtClean="0">
                <a:latin typeface="Twinkl Precursive" panose="02000000000000000000" pitchFamily="2" charset="0"/>
              </a:rPr>
              <a:t>After that </a:t>
            </a:r>
          </a:p>
          <a:p>
            <a:pPr lvl="1"/>
            <a:r>
              <a:rPr lang="en-GB" sz="2400" dirty="0" smtClean="0">
                <a:latin typeface="Twinkl Precursive" panose="02000000000000000000" pitchFamily="2" charset="0"/>
              </a:rPr>
              <a:t>Just when</a:t>
            </a:r>
          </a:p>
          <a:p>
            <a:pPr lvl="1"/>
            <a:r>
              <a:rPr lang="en-GB" sz="2400" dirty="0" smtClean="0">
                <a:latin typeface="Twinkl Precursive" panose="02000000000000000000" pitchFamily="2" charset="0"/>
              </a:rPr>
              <a:t>At last</a:t>
            </a:r>
          </a:p>
          <a:p>
            <a:pPr lvl="1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5" name="Content Placeholder 5"/>
          <p:cNvSpPr txBox="1">
            <a:spLocks/>
          </p:cNvSpPr>
          <p:nvPr/>
        </p:nvSpPr>
        <p:spPr>
          <a:xfrm>
            <a:off x="4045527" y="471706"/>
            <a:ext cx="3657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>
                <a:latin typeface="Twinkl Precursive" panose="02000000000000000000" pitchFamily="2" charset="0"/>
              </a:rPr>
              <a:t>Remember to use verbs with ‘</a:t>
            </a:r>
            <a:r>
              <a:rPr lang="en-GB" dirty="0" err="1" smtClean="0">
                <a:latin typeface="Twinkl Precursive" panose="02000000000000000000" pitchFamily="2" charset="0"/>
              </a:rPr>
              <a:t>ing</a:t>
            </a:r>
            <a:r>
              <a:rPr lang="en-GB" dirty="0" smtClean="0">
                <a:latin typeface="Twinkl Precursive" panose="02000000000000000000" pitchFamily="2" charset="0"/>
              </a:rPr>
              <a:t>’ endings</a:t>
            </a:r>
          </a:p>
          <a:p>
            <a:pPr lvl="1"/>
            <a:endParaRPr lang="en-GB" sz="2400" dirty="0" smtClean="0">
              <a:latin typeface="Twinkl Precursive" panose="02000000000000000000" pitchFamily="2" charset="0"/>
            </a:endParaRPr>
          </a:p>
          <a:p>
            <a:pPr lvl="1"/>
            <a:r>
              <a:rPr lang="en-GB" sz="2400" dirty="0" smtClean="0">
                <a:latin typeface="Twinkl Precursive" panose="02000000000000000000" pitchFamily="2" charset="0"/>
              </a:rPr>
              <a:t>sliding</a:t>
            </a:r>
          </a:p>
          <a:p>
            <a:pPr lvl="1"/>
            <a:r>
              <a:rPr lang="en-GB" sz="2400" dirty="0" smtClean="0">
                <a:latin typeface="Twinkl Precursive" panose="02000000000000000000" pitchFamily="2" charset="0"/>
              </a:rPr>
              <a:t>swooping </a:t>
            </a:r>
          </a:p>
          <a:p>
            <a:pPr lvl="1"/>
            <a:r>
              <a:rPr lang="en-GB" sz="2400" dirty="0" smtClean="0">
                <a:latin typeface="Twinkl Precursive" panose="02000000000000000000" pitchFamily="2" charset="0"/>
              </a:rPr>
              <a:t>gliding</a:t>
            </a:r>
          </a:p>
          <a:p>
            <a:pPr lvl="1"/>
            <a:r>
              <a:rPr lang="en-GB" sz="2400" dirty="0" smtClean="0">
                <a:latin typeface="Twinkl Precursive" panose="02000000000000000000" pitchFamily="2" charset="0"/>
              </a:rPr>
              <a:t>stinging </a:t>
            </a:r>
          </a:p>
          <a:p>
            <a:pPr lvl="1"/>
            <a:r>
              <a:rPr lang="en-GB" sz="2400" dirty="0" smtClean="0">
                <a:latin typeface="Twinkl Precursive" panose="02000000000000000000" pitchFamily="2" charset="0"/>
              </a:rPr>
              <a:t>holding</a:t>
            </a:r>
          </a:p>
          <a:p>
            <a:pPr lvl="1"/>
            <a:r>
              <a:rPr lang="en-GB" sz="2400" dirty="0" smtClean="0">
                <a:latin typeface="Twinkl Precursive" panose="02000000000000000000" pitchFamily="2" charset="0"/>
              </a:rPr>
              <a:t>speeding</a:t>
            </a:r>
          </a:p>
          <a:p>
            <a:pPr lvl="1"/>
            <a:r>
              <a:rPr lang="en-GB" sz="2400" dirty="0" smtClean="0">
                <a:latin typeface="Twinkl Precursive" panose="02000000000000000000" pitchFamily="2" charset="0"/>
              </a:rPr>
              <a:t>clamping</a:t>
            </a:r>
          </a:p>
          <a:p>
            <a:pPr lvl="1"/>
            <a:r>
              <a:rPr lang="en-GB" sz="2400" dirty="0" smtClean="0">
                <a:latin typeface="Twinkl Precursive" panose="02000000000000000000" pitchFamily="2" charset="0"/>
              </a:rPr>
              <a:t>creeping</a:t>
            </a:r>
          </a:p>
          <a:p>
            <a:pPr lvl="1"/>
            <a:r>
              <a:rPr lang="en-GB" sz="2400" dirty="0">
                <a:latin typeface="Twinkl Precursive" panose="02000000000000000000" pitchFamily="2" charset="0"/>
              </a:rPr>
              <a:t>c</a:t>
            </a:r>
            <a:r>
              <a:rPr lang="en-GB" sz="2400" dirty="0" smtClean="0">
                <a:latin typeface="Twinkl Precursive" panose="02000000000000000000" pitchFamily="2" charset="0"/>
              </a:rPr>
              <a:t>rawling</a:t>
            </a:r>
          </a:p>
          <a:p>
            <a:pPr lvl="1"/>
            <a:r>
              <a:rPr lang="en-GB" sz="2400" dirty="0">
                <a:latin typeface="Twinkl Precursive" panose="02000000000000000000" pitchFamily="2" charset="0"/>
              </a:rPr>
              <a:t>l</a:t>
            </a:r>
            <a:r>
              <a:rPr lang="en-GB" sz="2400" dirty="0" smtClean="0">
                <a:latin typeface="Twinkl Precursive" panose="02000000000000000000" pitchFamily="2" charset="0"/>
              </a:rPr>
              <a:t>eaping</a:t>
            </a:r>
          </a:p>
          <a:p>
            <a:pPr lvl="1"/>
            <a:endParaRPr lang="en-GB" dirty="0" smtClean="0">
              <a:latin typeface="Twinkl Precursive" panose="02000000000000000000" pitchFamily="2" charset="0"/>
            </a:endParaRPr>
          </a:p>
          <a:p>
            <a:pPr lvl="1"/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00453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39</Words>
  <Application>Microsoft Office PowerPoint</Application>
  <PresentationFormat>Widescreen</PresentationFormat>
  <Paragraphs>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Precursive</vt:lpstr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J Geals BTP</cp:lastModifiedBy>
  <cp:revision>1</cp:revision>
  <dcterms:created xsi:type="dcterms:W3CDTF">2021-06-15T17:34:59Z</dcterms:created>
  <dcterms:modified xsi:type="dcterms:W3CDTF">2021-06-15T17:39:30Z</dcterms:modified>
</cp:coreProperties>
</file>