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1" r:id="rId14"/>
    <p:sldId id="299" r:id="rId15"/>
    <p:sldId id="312" r:id="rId16"/>
    <p:sldId id="318" r:id="rId17"/>
    <p:sldId id="306" r:id="rId18"/>
    <p:sldId id="313" r:id="rId19"/>
    <p:sldId id="314" r:id="rId20"/>
    <p:sldId id="301" r:id="rId21"/>
    <p:sldId id="317" r:id="rId22"/>
    <p:sldId id="319" r:id="rId23"/>
    <p:sldId id="316" r:id="rId24"/>
    <p:sldId id="30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141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56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CDE0DF19-CE56-4013-B807-89C6BDA7D1CD}"/>
    <pc:docChg chg="modSld">
      <pc:chgData name="James Clegg" userId="c6df1435-7a36-4b38-be4d-16e68e91152f" providerId="ADAL" clId="{CDE0DF19-CE56-4013-B807-89C6BDA7D1CD}" dt="2020-10-15T13:04:58.923" v="40" actId="1076"/>
      <pc:docMkLst>
        <pc:docMk/>
      </pc:docMkLst>
      <pc:sldChg chg="modSp">
        <pc:chgData name="James Clegg" userId="c6df1435-7a36-4b38-be4d-16e68e91152f" providerId="ADAL" clId="{CDE0DF19-CE56-4013-B807-89C6BDA7D1CD}" dt="2020-10-15T13:04:58.923" v="40" actId="1076"/>
        <pc:sldMkLst>
          <pc:docMk/>
          <pc:sldMk cId="102727458" sldId="318"/>
        </pc:sldMkLst>
        <pc:spChg chg="mod">
          <ac:chgData name="James Clegg" userId="c6df1435-7a36-4b38-be4d-16e68e91152f" providerId="ADAL" clId="{CDE0DF19-CE56-4013-B807-89C6BDA7D1CD}" dt="2020-10-15T13:04:56.902" v="39" actId="1076"/>
          <ac:spMkLst>
            <pc:docMk/>
            <pc:sldMk cId="102727458" sldId="318"/>
            <ac:spMk id="6" creationId="{00000000-0000-0000-0000-000000000000}"/>
          </ac:spMkLst>
        </pc:spChg>
        <pc:spChg chg="mod">
          <ac:chgData name="James Clegg" userId="c6df1435-7a36-4b38-be4d-16e68e91152f" providerId="ADAL" clId="{CDE0DF19-CE56-4013-B807-89C6BDA7D1CD}" dt="2020-10-15T13:04:56.902" v="39" actId="1076"/>
          <ac:spMkLst>
            <pc:docMk/>
            <pc:sldMk cId="102727458" sldId="318"/>
            <ac:spMk id="7" creationId="{00000000-0000-0000-0000-000000000000}"/>
          </ac:spMkLst>
        </pc:spChg>
        <pc:spChg chg="mod">
          <ac:chgData name="James Clegg" userId="c6df1435-7a36-4b38-be4d-16e68e91152f" providerId="ADAL" clId="{CDE0DF19-CE56-4013-B807-89C6BDA7D1CD}" dt="2020-10-15T13:04:56.902" v="39" actId="1076"/>
          <ac:spMkLst>
            <pc:docMk/>
            <pc:sldMk cId="102727458" sldId="318"/>
            <ac:spMk id="8" creationId="{00000000-0000-0000-0000-000000000000}"/>
          </ac:spMkLst>
        </pc:spChg>
        <pc:spChg chg="mod">
          <ac:chgData name="James Clegg" userId="c6df1435-7a36-4b38-be4d-16e68e91152f" providerId="ADAL" clId="{CDE0DF19-CE56-4013-B807-89C6BDA7D1CD}" dt="2020-10-15T13:04:56.902" v="39" actId="1076"/>
          <ac:spMkLst>
            <pc:docMk/>
            <pc:sldMk cId="102727458" sldId="318"/>
            <ac:spMk id="9" creationId="{00000000-0000-0000-0000-000000000000}"/>
          </ac:spMkLst>
        </pc:spChg>
        <pc:spChg chg="mod">
          <ac:chgData name="James Clegg" userId="c6df1435-7a36-4b38-be4d-16e68e91152f" providerId="ADAL" clId="{CDE0DF19-CE56-4013-B807-89C6BDA7D1CD}" dt="2020-10-15T13:04:56.902" v="39" actId="1076"/>
          <ac:spMkLst>
            <pc:docMk/>
            <pc:sldMk cId="102727458" sldId="318"/>
            <ac:spMk id="10" creationId="{00000000-0000-0000-0000-000000000000}"/>
          </ac:spMkLst>
        </pc:spChg>
        <pc:spChg chg="mod">
          <ac:chgData name="James Clegg" userId="c6df1435-7a36-4b38-be4d-16e68e91152f" providerId="ADAL" clId="{CDE0DF19-CE56-4013-B807-89C6BDA7D1CD}" dt="2020-10-15T13:04:56.902" v="39" actId="1076"/>
          <ac:spMkLst>
            <pc:docMk/>
            <pc:sldMk cId="102727458" sldId="318"/>
            <ac:spMk id="11" creationId="{00000000-0000-0000-0000-000000000000}"/>
          </ac:spMkLst>
        </pc:spChg>
        <pc:spChg chg="mod">
          <ac:chgData name="James Clegg" userId="c6df1435-7a36-4b38-be4d-16e68e91152f" providerId="ADAL" clId="{CDE0DF19-CE56-4013-B807-89C6BDA7D1CD}" dt="2020-10-15T13:04:56.902" v="39" actId="1076"/>
          <ac:spMkLst>
            <pc:docMk/>
            <pc:sldMk cId="102727458" sldId="318"/>
            <ac:spMk id="13" creationId="{00000000-0000-0000-0000-000000000000}"/>
          </ac:spMkLst>
        </pc:spChg>
        <pc:spChg chg="mod">
          <ac:chgData name="James Clegg" userId="c6df1435-7a36-4b38-be4d-16e68e91152f" providerId="ADAL" clId="{CDE0DF19-CE56-4013-B807-89C6BDA7D1CD}" dt="2020-10-15T13:04:56.902" v="39" actId="1076"/>
          <ac:spMkLst>
            <pc:docMk/>
            <pc:sldMk cId="102727458" sldId="318"/>
            <ac:spMk id="14" creationId="{00000000-0000-0000-0000-000000000000}"/>
          </ac:spMkLst>
        </pc:spChg>
        <pc:spChg chg="mod">
          <ac:chgData name="James Clegg" userId="c6df1435-7a36-4b38-be4d-16e68e91152f" providerId="ADAL" clId="{CDE0DF19-CE56-4013-B807-89C6BDA7D1CD}" dt="2020-10-15T13:04:56.902" v="39" actId="1076"/>
          <ac:spMkLst>
            <pc:docMk/>
            <pc:sldMk cId="102727458" sldId="318"/>
            <ac:spMk id="15" creationId="{00000000-0000-0000-0000-000000000000}"/>
          </ac:spMkLst>
        </pc:spChg>
        <pc:spChg chg="mod">
          <ac:chgData name="James Clegg" userId="c6df1435-7a36-4b38-be4d-16e68e91152f" providerId="ADAL" clId="{CDE0DF19-CE56-4013-B807-89C6BDA7D1CD}" dt="2020-10-15T13:04:56.902" v="39" actId="1076"/>
          <ac:spMkLst>
            <pc:docMk/>
            <pc:sldMk cId="102727458" sldId="318"/>
            <ac:spMk id="16" creationId="{00000000-0000-0000-0000-000000000000}"/>
          </ac:spMkLst>
        </pc:spChg>
        <pc:spChg chg="mod">
          <ac:chgData name="James Clegg" userId="c6df1435-7a36-4b38-be4d-16e68e91152f" providerId="ADAL" clId="{CDE0DF19-CE56-4013-B807-89C6BDA7D1CD}" dt="2020-10-15T13:04:56.902" v="39" actId="1076"/>
          <ac:spMkLst>
            <pc:docMk/>
            <pc:sldMk cId="102727458" sldId="318"/>
            <ac:spMk id="17" creationId="{00000000-0000-0000-0000-000000000000}"/>
          </ac:spMkLst>
        </pc:spChg>
        <pc:spChg chg="mod">
          <ac:chgData name="James Clegg" userId="c6df1435-7a36-4b38-be4d-16e68e91152f" providerId="ADAL" clId="{CDE0DF19-CE56-4013-B807-89C6BDA7D1CD}" dt="2020-10-15T13:04:56.902" v="39" actId="1076"/>
          <ac:spMkLst>
            <pc:docMk/>
            <pc:sldMk cId="102727458" sldId="318"/>
            <ac:spMk id="18" creationId="{00000000-0000-0000-0000-000000000000}"/>
          </ac:spMkLst>
        </pc:spChg>
        <pc:spChg chg="mod">
          <ac:chgData name="James Clegg" userId="c6df1435-7a36-4b38-be4d-16e68e91152f" providerId="ADAL" clId="{CDE0DF19-CE56-4013-B807-89C6BDA7D1CD}" dt="2020-10-15T13:04:56.902" v="39" actId="1076"/>
          <ac:spMkLst>
            <pc:docMk/>
            <pc:sldMk cId="102727458" sldId="318"/>
            <ac:spMk id="19" creationId="{00000000-0000-0000-0000-000000000000}"/>
          </ac:spMkLst>
        </pc:spChg>
        <pc:spChg chg="mod">
          <ac:chgData name="James Clegg" userId="c6df1435-7a36-4b38-be4d-16e68e91152f" providerId="ADAL" clId="{CDE0DF19-CE56-4013-B807-89C6BDA7D1CD}" dt="2020-10-15T13:04:56.902" v="39" actId="1076"/>
          <ac:spMkLst>
            <pc:docMk/>
            <pc:sldMk cId="102727458" sldId="318"/>
            <ac:spMk id="20" creationId="{00000000-0000-0000-0000-000000000000}"/>
          </ac:spMkLst>
        </pc:spChg>
        <pc:spChg chg="mod">
          <ac:chgData name="James Clegg" userId="c6df1435-7a36-4b38-be4d-16e68e91152f" providerId="ADAL" clId="{CDE0DF19-CE56-4013-B807-89C6BDA7D1CD}" dt="2020-10-15T13:04:09.236" v="11" actId="1036"/>
          <ac:spMkLst>
            <pc:docMk/>
            <pc:sldMk cId="102727458" sldId="318"/>
            <ac:spMk id="21" creationId="{00000000-0000-0000-0000-000000000000}"/>
          </ac:spMkLst>
        </pc:spChg>
        <pc:spChg chg="mod">
          <ac:chgData name="James Clegg" userId="c6df1435-7a36-4b38-be4d-16e68e91152f" providerId="ADAL" clId="{CDE0DF19-CE56-4013-B807-89C6BDA7D1CD}" dt="2020-10-15T13:04:17.641" v="20" actId="1035"/>
          <ac:spMkLst>
            <pc:docMk/>
            <pc:sldMk cId="102727458" sldId="318"/>
            <ac:spMk id="22" creationId="{00000000-0000-0000-0000-000000000000}"/>
          </ac:spMkLst>
        </pc:spChg>
        <pc:spChg chg="mod">
          <ac:chgData name="James Clegg" userId="c6df1435-7a36-4b38-be4d-16e68e91152f" providerId="ADAL" clId="{CDE0DF19-CE56-4013-B807-89C6BDA7D1CD}" dt="2020-10-15T13:04:17.641" v="20" actId="1035"/>
          <ac:spMkLst>
            <pc:docMk/>
            <pc:sldMk cId="102727458" sldId="318"/>
            <ac:spMk id="23" creationId="{00000000-0000-0000-0000-000000000000}"/>
          </ac:spMkLst>
        </pc:spChg>
        <pc:spChg chg="mod">
          <ac:chgData name="James Clegg" userId="c6df1435-7a36-4b38-be4d-16e68e91152f" providerId="ADAL" clId="{CDE0DF19-CE56-4013-B807-89C6BDA7D1CD}" dt="2020-10-15T13:04:58.923" v="40" actId="1076"/>
          <ac:spMkLst>
            <pc:docMk/>
            <pc:sldMk cId="102727458" sldId="318"/>
            <ac:spMk id="24" creationId="{00000000-0000-0000-0000-000000000000}"/>
          </ac:spMkLst>
        </pc:spChg>
        <pc:spChg chg="mod">
          <ac:chgData name="James Clegg" userId="c6df1435-7a36-4b38-be4d-16e68e91152f" providerId="ADAL" clId="{CDE0DF19-CE56-4013-B807-89C6BDA7D1CD}" dt="2020-10-15T13:04:09.236" v="11" actId="1036"/>
          <ac:spMkLst>
            <pc:docMk/>
            <pc:sldMk cId="102727458" sldId="318"/>
            <ac:spMk id="26" creationId="{00000000-0000-0000-0000-000000000000}"/>
          </ac:spMkLst>
        </pc:spChg>
        <pc:spChg chg="mod">
          <ac:chgData name="James Clegg" userId="c6df1435-7a36-4b38-be4d-16e68e91152f" providerId="ADAL" clId="{CDE0DF19-CE56-4013-B807-89C6BDA7D1CD}" dt="2020-10-15T13:04:17.641" v="20" actId="1035"/>
          <ac:spMkLst>
            <pc:docMk/>
            <pc:sldMk cId="102727458" sldId="318"/>
            <ac:spMk id="27" creationId="{00000000-0000-0000-0000-000000000000}"/>
          </ac:spMkLst>
        </pc:spChg>
        <pc:spChg chg="mod">
          <ac:chgData name="James Clegg" userId="c6df1435-7a36-4b38-be4d-16e68e91152f" providerId="ADAL" clId="{CDE0DF19-CE56-4013-B807-89C6BDA7D1CD}" dt="2020-10-15T13:04:17.641" v="20" actId="1035"/>
          <ac:spMkLst>
            <pc:docMk/>
            <pc:sldMk cId="102727458" sldId="318"/>
            <ac:spMk id="28" creationId="{00000000-0000-0000-0000-000000000000}"/>
          </ac:spMkLst>
        </pc:spChg>
      </pc:sldChg>
    </pc:docChg>
  </pc:docChgLst>
  <pc:docChgLst>
    <pc:chgData name="James Clegg" userId="c6df1435-7a36-4b38-be4d-16e68e91152f" providerId="ADAL" clId="{0B177DDA-B9EF-4A7F-A466-5D8BB66A0600}"/>
    <pc:docChg chg="custSel modSld">
      <pc:chgData name="James Clegg" userId="c6df1435-7a36-4b38-be4d-16e68e91152f" providerId="ADAL" clId="{0B177DDA-B9EF-4A7F-A466-5D8BB66A0600}" dt="2020-10-15T13:25:44.664" v="12"/>
      <pc:docMkLst>
        <pc:docMk/>
      </pc:docMkLst>
      <pc:sldChg chg="modTransition">
        <pc:chgData name="James Clegg" userId="c6df1435-7a36-4b38-be4d-16e68e91152f" providerId="ADAL" clId="{0B177DDA-B9EF-4A7F-A466-5D8BB66A0600}" dt="2020-10-15T13:25:44.664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0B177DDA-B9EF-4A7F-A466-5D8BB66A0600}" dt="2020-10-15T13:25:44.664" v="12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0B177DDA-B9EF-4A7F-A466-5D8BB66A0600}" dt="2020-10-15T13:25:44.664" v="12"/>
        <pc:sldMkLst>
          <pc:docMk/>
          <pc:sldMk cId="4128357408" sldId="298"/>
        </pc:sldMkLst>
        <pc:picChg chg="del">
          <ac:chgData name="James Clegg" userId="c6df1435-7a36-4b38-be4d-16e68e91152f" providerId="ADAL" clId="{0B177DDA-B9EF-4A7F-A466-5D8BB66A0600}" dt="2020-10-15T13:24:42.133" v="0" actId="478"/>
          <ac:picMkLst>
            <pc:docMk/>
            <pc:sldMk cId="4128357408" sldId="298"/>
            <ac:picMk id="16" creationId="{00000000-0000-0000-0000-000000000000}"/>
          </ac:picMkLst>
        </pc:picChg>
      </pc:sldChg>
      <pc:sldChg chg="modTransition">
        <pc:chgData name="James Clegg" userId="c6df1435-7a36-4b38-be4d-16e68e91152f" providerId="ADAL" clId="{0B177DDA-B9EF-4A7F-A466-5D8BB66A0600}" dt="2020-10-15T13:25:44.664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0B177DDA-B9EF-4A7F-A466-5D8BB66A0600}" dt="2020-10-15T13:25:44.664" v="12"/>
        <pc:sldMkLst>
          <pc:docMk/>
          <pc:sldMk cId="3782242679" sldId="301"/>
        </pc:sldMkLst>
        <pc:picChg chg="del">
          <ac:chgData name="James Clegg" userId="c6df1435-7a36-4b38-be4d-16e68e91152f" providerId="ADAL" clId="{0B177DDA-B9EF-4A7F-A466-5D8BB66A0600}" dt="2020-10-15T13:25:20.992" v="7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B177DDA-B9EF-4A7F-A466-5D8BB66A0600}" dt="2020-10-15T13:25:44.664" v="12"/>
        <pc:sldMkLst>
          <pc:docMk/>
          <pc:sldMk cId="1793065095" sldId="306"/>
        </pc:sldMkLst>
        <pc:picChg chg="del">
          <ac:chgData name="James Clegg" userId="c6df1435-7a36-4b38-be4d-16e68e91152f" providerId="ADAL" clId="{0B177DDA-B9EF-4A7F-A466-5D8BB66A0600}" dt="2020-10-15T13:25:13.117" v="4" actId="478"/>
          <ac:picMkLst>
            <pc:docMk/>
            <pc:sldMk cId="1793065095" sldId="306"/>
            <ac:picMk id="8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B177DDA-B9EF-4A7F-A466-5D8BB66A0600}" dt="2020-10-15T13:25:44.664" v="12"/>
        <pc:sldMkLst>
          <pc:docMk/>
          <pc:sldMk cId="1923779299" sldId="308"/>
        </pc:sldMkLst>
        <pc:picChg chg="del">
          <ac:chgData name="James Clegg" userId="c6df1435-7a36-4b38-be4d-16e68e91152f" providerId="ADAL" clId="{0B177DDA-B9EF-4A7F-A466-5D8BB66A0600}" dt="2020-10-15T13:25:35.180" v="11" actId="478"/>
          <ac:picMkLst>
            <pc:docMk/>
            <pc:sldMk cId="1923779299" sldId="30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B177DDA-B9EF-4A7F-A466-5D8BB66A0600}" dt="2020-10-15T13:25:44.664" v="12"/>
        <pc:sldMkLst>
          <pc:docMk/>
          <pc:sldMk cId="2325604790" sldId="311"/>
        </pc:sldMkLst>
        <pc:picChg chg="del">
          <ac:chgData name="James Clegg" userId="c6df1435-7a36-4b38-be4d-16e68e91152f" providerId="ADAL" clId="{0B177DDA-B9EF-4A7F-A466-5D8BB66A0600}" dt="2020-10-15T13:24:45.415" v="1" actId="478"/>
          <ac:picMkLst>
            <pc:docMk/>
            <pc:sldMk cId="2325604790" sldId="311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B177DDA-B9EF-4A7F-A466-5D8BB66A0600}" dt="2020-10-15T13:25:44.664" v="12"/>
        <pc:sldMkLst>
          <pc:docMk/>
          <pc:sldMk cId="819982695" sldId="312"/>
        </pc:sldMkLst>
        <pc:picChg chg="del">
          <ac:chgData name="James Clegg" userId="c6df1435-7a36-4b38-be4d-16e68e91152f" providerId="ADAL" clId="{0B177DDA-B9EF-4A7F-A466-5D8BB66A0600}" dt="2020-10-15T13:25:08.225" v="2" actId="478"/>
          <ac:picMkLst>
            <pc:docMk/>
            <pc:sldMk cId="819982695" sldId="31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B177DDA-B9EF-4A7F-A466-5D8BB66A0600}" dt="2020-10-15T13:25:44.664" v="12"/>
        <pc:sldMkLst>
          <pc:docMk/>
          <pc:sldMk cId="518591891" sldId="313"/>
        </pc:sldMkLst>
        <pc:picChg chg="del">
          <ac:chgData name="James Clegg" userId="c6df1435-7a36-4b38-be4d-16e68e91152f" providerId="ADAL" clId="{0B177DDA-B9EF-4A7F-A466-5D8BB66A0600}" dt="2020-10-15T13:25:15.317" v="5" actId="478"/>
          <ac:picMkLst>
            <pc:docMk/>
            <pc:sldMk cId="518591891" sldId="313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B177DDA-B9EF-4A7F-A466-5D8BB66A0600}" dt="2020-10-15T13:25:44.664" v="12"/>
        <pc:sldMkLst>
          <pc:docMk/>
          <pc:sldMk cId="2692113578" sldId="314"/>
        </pc:sldMkLst>
        <pc:picChg chg="del">
          <ac:chgData name="James Clegg" userId="c6df1435-7a36-4b38-be4d-16e68e91152f" providerId="ADAL" clId="{0B177DDA-B9EF-4A7F-A466-5D8BB66A0600}" dt="2020-10-15T13:25:17.776" v="6" actId="478"/>
          <ac:picMkLst>
            <pc:docMk/>
            <pc:sldMk cId="2692113578" sldId="314"/>
            <ac:picMk id="3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B177DDA-B9EF-4A7F-A466-5D8BB66A0600}" dt="2020-10-15T13:25:44.664" v="12"/>
        <pc:sldMkLst>
          <pc:docMk/>
          <pc:sldMk cId="3645834225" sldId="316"/>
        </pc:sldMkLst>
        <pc:picChg chg="del">
          <ac:chgData name="James Clegg" userId="c6df1435-7a36-4b38-be4d-16e68e91152f" providerId="ADAL" clId="{0B177DDA-B9EF-4A7F-A466-5D8BB66A0600}" dt="2020-10-15T13:25:29.569" v="10" actId="478"/>
          <ac:picMkLst>
            <pc:docMk/>
            <pc:sldMk cId="3645834225" sldId="3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B177DDA-B9EF-4A7F-A466-5D8BB66A0600}" dt="2020-10-15T13:25:44.664" v="12"/>
        <pc:sldMkLst>
          <pc:docMk/>
          <pc:sldMk cId="3721895477" sldId="317"/>
        </pc:sldMkLst>
        <pc:picChg chg="del">
          <ac:chgData name="James Clegg" userId="c6df1435-7a36-4b38-be4d-16e68e91152f" providerId="ADAL" clId="{0B177DDA-B9EF-4A7F-A466-5D8BB66A0600}" dt="2020-10-15T13:25:24.160" v="8" actId="478"/>
          <ac:picMkLst>
            <pc:docMk/>
            <pc:sldMk cId="3721895477" sldId="317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B177DDA-B9EF-4A7F-A466-5D8BB66A0600}" dt="2020-10-15T13:25:44.664" v="12"/>
        <pc:sldMkLst>
          <pc:docMk/>
          <pc:sldMk cId="102727458" sldId="318"/>
        </pc:sldMkLst>
        <pc:picChg chg="del">
          <ac:chgData name="James Clegg" userId="c6df1435-7a36-4b38-be4d-16e68e91152f" providerId="ADAL" clId="{0B177DDA-B9EF-4A7F-A466-5D8BB66A0600}" dt="2020-10-15T13:25:10.947" v="3" actId="478"/>
          <ac:picMkLst>
            <pc:docMk/>
            <pc:sldMk cId="102727458" sldId="31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0B177DDA-B9EF-4A7F-A466-5D8BB66A0600}" dt="2020-10-15T13:25:44.664" v="12"/>
        <pc:sldMkLst>
          <pc:docMk/>
          <pc:sldMk cId="2425244942" sldId="319"/>
        </pc:sldMkLst>
        <pc:picChg chg="del">
          <ac:chgData name="James Clegg" userId="c6df1435-7a36-4b38-be4d-16e68e91152f" providerId="ADAL" clId="{0B177DDA-B9EF-4A7F-A466-5D8BB66A0600}" dt="2020-10-15T13:25:26.541" v="9" actId="478"/>
          <ac:picMkLst>
            <pc:docMk/>
            <pc:sldMk cId="2425244942" sldId="319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9.png"/><Relationship Id="rId7" Type="http://schemas.openxmlformats.org/officeDocument/2006/relationships/image" Target="../media/image140.png"/><Relationship Id="rId12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30.png"/><Relationship Id="rId11" Type="http://schemas.openxmlformats.org/officeDocument/2006/relationships/image" Target="../media/image18.png"/><Relationship Id="rId5" Type="http://schemas.openxmlformats.org/officeDocument/2006/relationships/image" Target="../media/image120.png"/><Relationship Id="rId10" Type="http://schemas.openxmlformats.org/officeDocument/2006/relationships/image" Target="../media/image17.png"/><Relationship Id="rId9" Type="http://schemas.openxmlformats.org/officeDocument/2006/relationships/image" Target="../media/image16.png"/><Relationship Id="rId1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3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0.png"/><Relationship Id="rId10" Type="http://schemas.openxmlformats.org/officeDocument/2006/relationships/image" Target="../media/image23.pn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4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10" Type="http://schemas.openxmlformats.org/officeDocument/2006/relationships/image" Target="../media/image28.png"/><Relationship Id="rId4" Type="http://schemas.microsoft.com/office/2007/relationships/hdphoto" Target="../media/hdphoto1.wdp"/><Relationship Id="rId9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image" Target="../media/image14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11" Type="http://schemas.openxmlformats.org/officeDocument/2006/relationships/image" Target="../media/image29.png"/><Relationship Id="rId10" Type="http://schemas.openxmlformats.org/officeDocument/2006/relationships/image" Target="../media/image28.png"/><Relationship Id="rId4" Type="http://schemas.microsoft.com/office/2007/relationships/hdphoto" Target="../media/hdphoto1.wdp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9.png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9" Type="http://schemas.openxmlformats.org/officeDocument/2006/relationships/image" Target="../media/image3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39.png"/><Relationship Id="rId3" Type="http://schemas.openxmlformats.org/officeDocument/2006/relationships/image" Target="../media/image24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3.png"/><Relationship Id="rId1" Type="http://schemas.openxmlformats.org/officeDocument/2006/relationships/tags" Target="../tags/tag7.xml"/><Relationship Id="rId11" Type="http://schemas.openxmlformats.org/officeDocument/2006/relationships/image" Target="../media/image47.png"/><Relationship Id="rId15" Type="http://schemas.openxmlformats.org/officeDocument/2006/relationships/image" Target="../media/image9.png"/><Relationship Id="rId10" Type="http://schemas.openxmlformats.org/officeDocument/2006/relationships/image" Target="../media/image46.png"/><Relationship Id="rId4" Type="http://schemas.openxmlformats.org/officeDocument/2006/relationships/image" Target="../media/image41.png"/><Relationship Id="rId9" Type="http://schemas.openxmlformats.org/officeDocument/2006/relationships/image" Target="../media/image45.png"/><Relationship Id="rId14" Type="http://schemas.openxmlformats.org/officeDocument/2006/relationships/image" Target="../media/image4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39.png"/><Relationship Id="rId3" Type="http://schemas.openxmlformats.org/officeDocument/2006/relationships/image" Target="../media/image24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3.png"/><Relationship Id="rId1" Type="http://schemas.openxmlformats.org/officeDocument/2006/relationships/tags" Target="../tags/tag8.xml"/><Relationship Id="rId11" Type="http://schemas.openxmlformats.org/officeDocument/2006/relationships/image" Target="../media/image47.png"/><Relationship Id="rId15" Type="http://schemas.openxmlformats.org/officeDocument/2006/relationships/image" Target="../media/image9.png"/><Relationship Id="rId10" Type="http://schemas.openxmlformats.org/officeDocument/2006/relationships/image" Target="../media/image46.png"/><Relationship Id="rId4" Type="http://schemas.openxmlformats.org/officeDocument/2006/relationships/image" Target="../media/image41.png"/><Relationship Id="rId9" Type="http://schemas.openxmlformats.org/officeDocument/2006/relationships/image" Target="../media/image45.png"/><Relationship Id="rId14" Type="http://schemas.openxmlformats.org/officeDocument/2006/relationships/image" Target="../media/image4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39.png"/><Relationship Id="rId18" Type="http://schemas.openxmlformats.org/officeDocument/2006/relationships/image" Target="../media/image53.png"/><Relationship Id="rId3" Type="http://schemas.openxmlformats.org/officeDocument/2006/relationships/image" Target="../media/image24.png"/><Relationship Id="rId21" Type="http://schemas.openxmlformats.org/officeDocument/2006/relationships/image" Target="../media/image56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17" Type="http://schemas.openxmlformats.org/officeDocument/2006/relationships/image" Target="../media/image52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51.png"/><Relationship Id="rId20" Type="http://schemas.openxmlformats.org/officeDocument/2006/relationships/image" Target="../media/image55.png"/><Relationship Id="rId1" Type="http://schemas.openxmlformats.org/officeDocument/2006/relationships/tags" Target="../tags/tag9.xml"/><Relationship Id="rId11" Type="http://schemas.openxmlformats.org/officeDocument/2006/relationships/image" Target="../media/image47.png"/><Relationship Id="rId15" Type="http://schemas.openxmlformats.org/officeDocument/2006/relationships/image" Target="../media/image50.png"/><Relationship Id="rId10" Type="http://schemas.openxmlformats.org/officeDocument/2006/relationships/image" Target="../media/image46.png"/><Relationship Id="rId19" Type="http://schemas.openxmlformats.org/officeDocument/2006/relationships/image" Target="../media/image54.png"/><Relationship Id="rId4" Type="http://schemas.openxmlformats.org/officeDocument/2006/relationships/image" Target="../media/image41.png"/><Relationship Id="rId9" Type="http://schemas.openxmlformats.org/officeDocument/2006/relationships/image" Target="../media/image45.png"/><Relationship Id="rId14" Type="http://schemas.openxmlformats.org/officeDocument/2006/relationships/image" Target="../media/image4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89811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is one less than 9?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is        take away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If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3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7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10</a:t>
            </a:r>
            <a:r>
              <a:rPr lang="en-GB" sz="2800" dirty="0">
                <a:latin typeface="Comic Sans MS" panose="030F0702030302020204" pitchFamily="66" charset="0"/>
                <a:ea typeface="Cambria Math" panose="02040503050406030204" pitchFamily="18" charset="0"/>
              </a:rPr>
              <a:t>, then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7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3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latin typeface="Comic Sans MS" panose="030F0702030302020204" pitchFamily="66" charset="0"/>
                <a:ea typeface="Cambria Math" panose="02040503050406030204" pitchFamily="18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number is missing?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07490" y="4084377"/>
            <a:ext cx="1443834" cy="144539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809744" y="454310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23187" y="416587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283" y="1433492"/>
            <a:ext cx="1005393" cy="9360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525" y="1395767"/>
            <a:ext cx="1005393" cy="936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is one less than 9?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What is        take away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If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3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7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10</a:t>
            </a:r>
            <a:r>
              <a:rPr lang="en-GB" sz="2800" dirty="0">
                <a:latin typeface="Comic Sans MS" panose="030F0702030302020204" pitchFamily="66" charset="0"/>
                <a:ea typeface="Cambria Math" panose="02040503050406030204" pitchFamily="18" charset="0"/>
              </a:rPr>
              <a:t>, then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7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+ </a:t>
            </a:r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  <a:ea typeface="Cambria Math" panose="02040503050406030204" pitchFamily="18" charset="0"/>
              </a:rPr>
              <a:t>3 </a:t>
            </a:r>
            <a:r>
              <a:rPr lang="en-GB" sz="2800" dirty="0">
                <a:solidFill>
                  <a:srgbClr val="0070C0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lang="en-GB" sz="2800" dirty="0">
                <a:latin typeface="Comic Sans MS" panose="030F0702030302020204" pitchFamily="66" charset="0"/>
                <a:ea typeface="Cambria Math" panose="02040503050406030204" pitchFamily="18" charset="0"/>
              </a:rPr>
              <a:t> 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number is missing?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79222" y="340502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07490" y="4084377"/>
            <a:ext cx="1443834" cy="144539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809744" y="454310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623187" y="416587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283" y="1433492"/>
            <a:ext cx="1005393" cy="9360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525" y="1395767"/>
            <a:ext cx="1005393" cy="93605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095906" y="159661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809744" y="2889291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680999" y="4945653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5604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5098398" y="1629201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8398" y="1629201"/>
                <a:ext cx="776347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4466104" y="169075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39163" y="169075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6415276" y="1629201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5276" y="1629201"/>
                <a:ext cx="65053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6959614" y="169075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926249" y="166486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5705798" y="166486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4432739" y="166486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5098398" y="2564708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98398" y="2564708"/>
                <a:ext cx="77634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4466104" y="262626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739163" y="262626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415276" y="256470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5276" y="2564708"/>
                <a:ext cx="65053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6959614" y="262626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926249" y="260036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5705798" y="260036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4432739" y="260036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6337554" y="3584484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7554" y="3584484"/>
                <a:ext cx="77634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5739163" y="364603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59614" y="364603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926249" y="362014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5705798" y="3620145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5207226" y="352292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7226" y="3522928"/>
                <a:ext cx="65053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4466104" y="362014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4432739" y="3594251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6332673" y="4587555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32673" y="4587555"/>
                <a:ext cx="77634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/>
          <p:cNvSpPr txBox="1"/>
          <p:nvPr/>
        </p:nvSpPr>
        <p:spPr>
          <a:xfrm>
            <a:off x="6959614" y="469483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739163" y="4649110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926249" y="4623216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5705798" y="4623216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5176219" y="4525999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6219" y="4525999"/>
                <a:ext cx="650537" cy="7694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Box 36"/>
          <p:cNvSpPr txBox="1"/>
          <p:nvPr/>
        </p:nvSpPr>
        <p:spPr>
          <a:xfrm>
            <a:off x="4466104" y="462321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4432739" y="459732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216" y="1231009"/>
            <a:ext cx="2627095" cy="2629932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1788590" y="1461521"/>
            <a:ext cx="8643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1015497" y="2980296"/>
            <a:ext cx="8643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2569675" y="2969086"/>
            <a:ext cx="8643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70C0"/>
                </a:solidFill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9163" y="4496481"/>
            <a:ext cx="1427798" cy="1568657"/>
          </a:xfrm>
          <a:prstGeom prst="rect">
            <a:avLst/>
          </a:prstGeom>
        </p:spPr>
      </p:pic>
      <p:sp>
        <p:nvSpPr>
          <p:cNvPr id="54" name="Rounded Rectangular Callout 53"/>
          <p:cNvSpPr/>
          <p:nvPr/>
        </p:nvSpPr>
        <p:spPr>
          <a:xfrm>
            <a:off x="1929453" y="4017770"/>
            <a:ext cx="2154192" cy="979540"/>
          </a:xfrm>
          <a:prstGeom prst="wedgeRoundRectCallout">
            <a:avLst>
              <a:gd name="adj1" fmla="val -53045"/>
              <a:gd name="adj2" fmla="val 62370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Box 54"/>
          <p:cNvSpPr txBox="1"/>
          <p:nvPr/>
        </p:nvSpPr>
        <p:spPr>
          <a:xfrm>
            <a:off x="1929452" y="4103275"/>
            <a:ext cx="2154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I can write 4 facts!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67512" y="500053"/>
            <a:ext cx="7287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Do you remember what a fact family is?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9982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3" grpId="0"/>
      <p:bldP spid="14" grpId="0"/>
      <p:bldP spid="16" grpId="0"/>
      <p:bldP spid="21" grpId="0"/>
      <p:bldP spid="22" grpId="0"/>
      <p:bldP spid="29" grpId="0"/>
      <p:bldP spid="32" grpId="0"/>
      <p:bldP spid="33" grpId="0"/>
      <p:bldP spid="37" grpId="0"/>
      <p:bldP spid="54" grpId="0" animBg="1"/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67028" y="4204148"/>
                <a:ext cx="59829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7028" y="4204148"/>
                <a:ext cx="598293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ounded Rectangle 6"/>
          <p:cNvSpPr/>
          <p:nvPr/>
        </p:nvSpPr>
        <p:spPr>
          <a:xfrm>
            <a:off x="1298491" y="4308729"/>
            <a:ext cx="2698361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95541" y="4265703"/>
            <a:ext cx="755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791325" y="4204148"/>
                <a:ext cx="59829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1325" y="4204148"/>
                <a:ext cx="598293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3320073" y="4265703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73051" y="4265703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2008" y="1219828"/>
            <a:ext cx="2591729" cy="259452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335523" y="4265703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496361" y="4204148"/>
                <a:ext cx="59829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6361" y="4204148"/>
                <a:ext cx="598293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ounded Rectangle 14"/>
          <p:cNvSpPr/>
          <p:nvPr/>
        </p:nvSpPr>
        <p:spPr>
          <a:xfrm>
            <a:off x="5027824" y="4308729"/>
            <a:ext cx="2698361" cy="513046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24874" y="4265703"/>
            <a:ext cx="755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6520658" y="4204148"/>
                <a:ext cx="59829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0658" y="4204148"/>
                <a:ext cx="598293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7049406" y="4265703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002384" y="4265703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064856" y="4265703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015886" y="1460022"/>
            <a:ext cx="755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383654" y="2936297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2880185" y="2936297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468171" y="5098812"/>
            <a:ext cx="6171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is the same?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is different?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2425" y="1226914"/>
            <a:ext cx="2591729" cy="2594528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956303" y="1460022"/>
            <a:ext cx="7550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324071" y="2936297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20602" y="2936297"/>
            <a:ext cx="5094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727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/>
      <p:bldP spid="9" grpId="0"/>
      <p:bldP spid="10" grpId="0"/>
      <p:bldP spid="11" grpId="0"/>
      <p:bldP spid="13" grpId="0"/>
      <p:bldP spid="13" grpId="1"/>
      <p:bldP spid="14" grpId="0"/>
      <p:bldP spid="15" grpId="0" animBg="1"/>
      <p:bldP spid="16" grpId="0"/>
      <p:bldP spid="17" grpId="0"/>
      <p:bldP spid="18" grpId="0"/>
      <p:bldP spid="19" grpId="0"/>
      <p:bldP spid="20" grpId="0"/>
      <p:bldP spid="20" grpId="1"/>
      <p:bldP spid="21" grpId="0"/>
      <p:bldP spid="22" grpId="0"/>
      <p:bldP spid="23" grpId="0"/>
      <p:bldP spid="24" grpId="0"/>
      <p:bldP spid="26" grpId="0"/>
      <p:bldP spid="27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98120" y="840215"/>
            <a:ext cx="1322147" cy="2993744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823327" y="184905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1382583" y="184905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823327" y="239747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382582" y="239747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950828" y="239747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928070" y="185175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500388" y="185175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068634" y="185175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492948" y="239747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061194" y="239747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046149" y="1629201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149" y="1629201"/>
                <a:ext cx="77634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4413855" y="169075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686914" y="169075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363027" y="1629201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3027" y="1629201"/>
                <a:ext cx="65053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6828987" y="1690756"/>
            <a:ext cx="825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874000" y="166486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5653549" y="166486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4380490" y="166486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046149" y="2564708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149" y="2564708"/>
                <a:ext cx="77634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4413855" y="262626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686914" y="262626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6363027" y="256470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3027" y="2564708"/>
                <a:ext cx="65053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6842050" y="2626263"/>
            <a:ext cx="786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874000" y="260036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5653549" y="260036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4380490" y="260036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6" grpId="0"/>
      <p:bldP spid="17" grpId="0"/>
      <p:bldP spid="19" grpId="0"/>
      <p:bldP spid="24" grpId="0"/>
      <p:bldP spid="25" grpId="0"/>
      <p:bldP spid="2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98120" y="840215"/>
            <a:ext cx="1322147" cy="2993744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823327" y="184905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1382583" y="1849058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823327" y="239747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382582" y="239747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1950828" y="239747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928070" y="185175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500388" y="185175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068634" y="185175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492948" y="239747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061194" y="239747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046149" y="1629201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149" y="1629201"/>
                <a:ext cx="77634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4413855" y="169075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686914" y="169075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363027" y="1629201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3027" y="1629201"/>
                <a:ext cx="65053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6828987" y="1690756"/>
            <a:ext cx="825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874000" y="166486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5653549" y="166486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4380490" y="166486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046149" y="2564708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149" y="2564708"/>
                <a:ext cx="77634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4413855" y="262626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686914" y="262626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6363027" y="256470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3027" y="2564708"/>
                <a:ext cx="65053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6842050" y="2626263"/>
            <a:ext cx="786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874000" y="260036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5653549" y="260036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4380490" y="260036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64269" y="3276969"/>
            <a:ext cx="1322147" cy="2993744"/>
          </a:xfrm>
          <a:prstGeom prst="rect">
            <a:avLst/>
          </a:prstGeom>
        </p:spPr>
      </p:pic>
      <p:sp>
        <p:nvSpPr>
          <p:cNvPr id="48" name="Oval 47"/>
          <p:cNvSpPr/>
          <p:nvPr/>
        </p:nvSpPr>
        <p:spPr>
          <a:xfrm>
            <a:off x="889476" y="428581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1448732" y="4285812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889476" y="4834226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1448731" y="483422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2016977" y="483422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1994219" y="428851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2566537" y="428851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3134783" y="4288510"/>
            <a:ext cx="416381" cy="416381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2559097" y="483422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3127343" y="483422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5036972" y="3896580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6972" y="3896580"/>
                <a:ext cx="77634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TextBox 58"/>
          <p:cNvSpPr txBox="1"/>
          <p:nvPr/>
        </p:nvSpPr>
        <p:spPr>
          <a:xfrm>
            <a:off x="6925738" y="393703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690800" y="395813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6366913" y="3896580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6913" y="3896580"/>
                <a:ext cx="650537" cy="7694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4351501" y="3958135"/>
            <a:ext cx="825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63" name="Rounded Rectangle 62"/>
          <p:cNvSpPr/>
          <p:nvPr/>
        </p:nvSpPr>
        <p:spPr>
          <a:xfrm>
            <a:off x="6877886" y="3932241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ounded Rectangle 63"/>
          <p:cNvSpPr/>
          <p:nvPr/>
        </p:nvSpPr>
        <p:spPr>
          <a:xfrm>
            <a:off x="5657435" y="3932241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ounded Rectangle 64"/>
          <p:cNvSpPr/>
          <p:nvPr/>
        </p:nvSpPr>
        <p:spPr>
          <a:xfrm>
            <a:off x="4384376" y="3932241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5036972" y="4832087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6972" y="4832087"/>
                <a:ext cx="776347" cy="76944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TextBox 66"/>
          <p:cNvSpPr txBox="1"/>
          <p:nvPr/>
        </p:nvSpPr>
        <p:spPr>
          <a:xfrm>
            <a:off x="6925737" y="493736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5690800" y="4893642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6366913" y="4832087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6913" y="4832087"/>
                <a:ext cx="650537" cy="76944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TextBox 69"/>
          <p:cNvSpPr txBox="1"/>
          <p:nvPr/>
        </p:nvSpPr>
        <p:spPr>
          <a:xfrm>
            <a:off x="4336431" y="4905285"/>
            <a:ext cx="786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6877886" y="4867748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ounded Rectangle 71"/>
          <p:cNvSpPr/>
          <p:nvPr/>
        </p:nvSpPr>
        <p:spPr>
          <a:xfrm>
            <a:off x="5657435" y="4867748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ounded Rectangle 72"/>
          <p:cNvSpPr/>
          <p:nvPr/>
        </p:nvSpPr>
        <p:spPr>
          <a:xfrm>
            <a:off x="4384376" y="4867748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4" name="Straight Connector 73"/>
          <p:cNvCxnSpPr/>
          <p:nvPr/>
        </p:nvCxnSpPr>
        <p:spPr>
          <a:xfrm flipH="1">
            <a:off x="3085954" y="4796408"/>
            <a:ext cx="503740" cy="4641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H="1">
            <a:off x="2545935" y="4816185"/>
            <a:ext cx="503740" cy="4641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 flipH="1">
            <a:off x="1967102" y="4819492"/>
            <a:ext cx="503740" cy="4641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H="1">
            <a:off x="1428292" y="4832087"/>
            <a:ext cx="503740" cy="464123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518591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7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2" grpId="0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7" grpId="0" animBg="1"/>
      <p:bldP spid="59" grpId="0"/>
      <p:bldP spid="60" grpId="0"/>
      <p:bldP spid="62" grpId="0"/>
      <p:bldP spid="67" grpId="0"/>
      <p:bldP spid="68" grpId="0"/>
      <p:bldP spid="7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046149" y="132875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149" y="1328752"/>
                <a:ext cx="776347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4413855" y="139030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686914" y="139030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363027" y="1328752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3027" y="1328752"/>
                <a:ext cx="650537" cy="76944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6828987" y="1390307"/>
            <a:ext cx="825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874000" y="1364413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5653549" y="1364413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4380490" y="1364413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046149" y="2264259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6149" y="2264259"/>
                <a:ext cx="77634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4413855" y="232581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686914" y="232581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6363027" y="2264259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3027" y="2264259"/>
                <a:ext cx="65053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6842050" y="2325814"/>
            <a:ext cx="786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874000" y="2299920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5653549" y="2299920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4380490" y="2299920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5036972" y="3596131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6972" y="3596131"/>
                <a:ext cx="77634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9" name="TextBox 58"/>
          <p:cNvSpPr txBox="1"/>
          <p:nvPr/>
        </p:nvSpPr>
        <p:spPr>
          <a:xfrm>
            <a:off x="6925738" y="363658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5690800" y="3657686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Box 60"/>
              <p:cNvSpPr txBox="1"/>
              <p:nvPr/>
            </p:nvSpPr>
            <p:spPr>
              <a:xfrm>
                <a:off x="6366913" y="3596131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1" name="TextBox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6913" y="3596131"/>
                <a:ext cx="65053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4351501" y="3657686"/>
            <a:ext cx="8258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63" name="Rounded Rectangle 62"/>
          <p:cNvSpPr/>
          <p:nvPr/>
        </p:nvSpPr>
        <p:spPr>
          <a:xfrm>
            <a:off x="6877886" y="363179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ounded Rectangle 63"/>
          <p:cNvSpPr/>
          <p:nvPr/>
        </p:nvSpPr>
        <p:spPr>
          <a:xfrm>
            <a:off x="5657435" y="363179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ounded Rectangle 64"/>
          <p:cNvSpPr/>
          <p:nvPr/>
        </p:nvSpPr>
        <p:spPr>
          <a:xfrm>
            <a:off x="4384376" y="3631792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5036972" y="4531638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6972" y="4531638"/>
                <a:ext cx="77634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TextBox 66"/>
          <p:cNvSpPr txBox="1"/>
          <p:nvPr/>
        </p:nvSpPr>
        <p:spPr>
          <a:xfrm>
            <a:off x="6925737" y="463691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5690800" y="459319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6366913" y="453163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6913" y="4531638"/>
                <a:ext cx="650537" cy="7694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" name="TextBox 69"/>
          <p:cNvSpPr txBox="1"/>
          <p:nvPr/>
        </p:nvSpPr>
        <p:spPr>
          <a:xfrm>
            <a:off x="4336431" y="4604836"/>
            <a:ext cx="786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6877886" y="456729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Rounded Rectangle 71"/>
          <p:cNvSpPr/>
          <p:nvPr/>
        </p:nvSpPr>
        <p:spPr>
          <a:xfrm>
            <a:off x="5657435" y="456729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Rounded Rectangle 72"/>
          <p:cNvSpPr/>
          <p:nvPr/>
        </p:nvSpPr>
        <p:spPr>
          <a:xfrm>
            <a:off x="4384376" y="4567299"/>
            <a:ext cx="727772" cy="698118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5" name="Picture 7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53" y="1394156"/>
            <a:ext cx="3383192" cy="3386846"/>
          </a:xfrm>
          <a:prstGeom prst="rect">
            <a:avLst/>
          </a:prstGeom>
        </p:spPr>
      </p:pic>
      <p:sp>
        <p:nvSpPr>
          <p:cNvPr id="76" name="TextBox 75"/>
          <p:cNvSpPr txBox="1"/>
          <p:nvPr/>
        </p:nvSpPr>
        <p:spPr>
          <a:xfrm>
            <a:off x="1965856" y="1817197"/>
            <a:ext cx="10669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981349" y="3735705"/>
            <a:ext cx="10669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2967815" y="3739107"/>
            <a:ext cx="106698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C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6815924" y="1110340"/>
            <a:ext cx="917287" cy="2142308"/>
          </a:xfrm>
          <a:prstGeom prst="roundRect">
            <a:avLst/>
          </a:prstGeom>
          <a:solidFill>
            <a:schemeClr val="bg1">
              <a:lumMod val="85000"/>
              <a:alpha val="47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ounded Rectangle 81"/>
          <p:cNvSpPr/>
          <p:nvPr/>
        </p:nvSpPr>
        <p:spPr>
          <a:xfrm>
            <a:off x="4284179" y="3327497"/>
            <a:ext cx="917287" cy="2142308"/>
          </a:xfrm>
          <a:prstGeom prst="roundRect">
            <a:avLst/>
          </a:prstGeom>
          <a:solidFill>
            <a:schemeClr val="bg1">
              <a:lumMod val="85000"/>
              <a:alpha val="47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Box 82"/>
          <p:cNvSpPr txBox="1"/>
          <p:nvPr/>
        </p:nvSpPr>
        <p:spPr>
          <a:xfrm>
            <a:off x="667512" y="500053"/>
            <a:ext cx="7287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do you notice?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2113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80" grpId="0"/>
      <p:bldP spid="81" grpId="0"/>
      <p:bldP spid="31" grpId="0" animBg="1"/>
      <p:bldP spid="82" grpId="0" animBg="1"/>
      <p:bldP spid="8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9960">
            <a:off x="6124131" y="-74608"/>
            <a:ext cx="2100065" cy="23958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641" y="-142233"/>
            <a:ext cx="2100065" cy="23958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16407">
            <a:off x="323111" y="-86295"/>
            <a:ext cx="2100065" cy="239584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574" y="-87379"/>
            <a:ext cx="2100065" cy="239584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9748">
            <a:off x="2369541" y="-74607"/>
            <a:ext cx="2100065" cy="239584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70252" flipH="1">
            <a:off x="5135900" y="-35108"/>
            <a:ext cx="2100065" cy="239584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45705" flipH="1">
            <a:off x="4116724" y="-26986"/>
            <a:ext cx="2100065" cy="239584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281779" y="2761058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1779" y="2761058"/>
                <a:ext cx="77634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738492" y="283638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611410" y="2735854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1410" y="2735854"/>
                <a:ext cx="65053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ounded Rectangle 27"/>
          <p:cNvSpPr/>
          <p:nvPr/>
        </p:nvSpPr>
        <p:spPr>
          <a:xfrm>
            <a:off x="763570" y="2841227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1896314" y="283638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1921392" y="2841227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/>
          <p:cNvSpPr txBox="1"/>
          <p:nvPr/>
        </p:nvSpPr>
        <p:spPr>
          <a:xfrm>
            <a:off x="3119453" y="283638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3144531" y="2841227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1289940" y="3593353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9940" y="3593353"/>
                <a:ext cx="77634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2619571" y="3568149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571" y="3568149"/>
                <a:ext cx="65053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Rounded Rectangle 43"/>
          <p:cNvSpPr/>
          <p:nvPr/>
        </p:nvSpPr>
        <p:spPr>
          <a:xfrm>
            <a:off x="771731" y="3673522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ounded Rectangle 45"/>
          <p:cNvSpPr/>
          <p:nvPr/>
        </p:nvSpPr>
        <p:spPr>
          <a:xfrm>
            <a:off x="1929553" y="3673522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3152692" y="3673522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1260984" y="4472366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0984" y="4472366"/>
                <a:ext cx="77634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2590615" y="4447162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0615" y="4447162"/>
                <a:ext cx="650537" cy="7694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Rounded Rectangle 51"/>
          <p:cNvSpPr/>
          <p:nvPr/>
        </p:nvSpPr>
        <p:spPr>
          <a:xfrm>
            <a:off x="742775" y="4552535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ounded Rectangle 53"/>
          <p:cNvSpPr/>
          <p:nvPr/>
        </p:nvSpPr>
        <p:spPr>
          <a:xfrm>
            <a:off x="1900597" y="4552535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ounded Rectangle 55"/>
          <p:cNvSpPr/>
          <p:nvPr/>
        </p:nvSpPr>
        <p:spPr>
          <a:xfrm>
            <a:off x="3123736" y="4552535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1281779" y="5354886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1779" y="5354886"/>
                <a:ext cx="776347" cy="76944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2611410" y="5329682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1410" y="5329682"/>
                <a:ext cx="650537" cy="76944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Rounded Rectangle 59"/>
          <p:cNvSpPr/>
          <p:nvPr/>
        </p:nvSpPr>
        <p:spPr>
          <a:xfrm>
            <a:off x="763570" y="5435055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ounded Rectangle 61"/>
          <p:cNvSpPr/>
          <p:nvPr/>
        </p:nvSpPr>
        <p:spPr>
          <a:xfrm>
            <a:off x="1921392" y="5435055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ounded Rectangle 63"/>
          <p:cNvSpPr/>
          <p:nvPr/>
        </p:nvSpPr>
        <p:spPr>
          <a:xfrm>
            <a:off x="3144531" y="5435055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8" name="Picture 9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465" y="2901980"/>
            <a:ext cx="2627095" cy="2629932"/>
          </a:xfrm>
          <a:prstGeom prst="rect">
            <a:avLst/>
          </a:prstGeom>
        </p:spPr>
      </p:pic>
      <p:sp>
        <p:nvSpPr>
          <p:cNvPr id="99" name="TextBox 98"/>
          <p:cNvSpPr txBox="1"/>
          <p:nvPr/>
        </p:nvSpPr>
        <p:spPr>
          <a:xfrm>
            <a:off x="5686839" y="3132492"/>
            <a:ext cx="864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4979061" y="4651267"/>
            <a:ext cx="864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6467924" y="4640057"/>
            <a:ext cx="864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102" name="Picture 10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104440" y="2174369"/>
            <a:ext cx="747045" cy="747045"/>
          </a:xfrm>
          <a:prstGeom prst="rect">
            <a:avLst/>
          </a:prstGeom>
        </p:spPr>
      </p:pic>
      <p:sp>
        <p:nvSpPr>
          <p:cNvPr id="103" name="TextBox 102"/>
          <p:cNvSpPr txBox="1"/>
          <p:nvPr/>
        </p:nvSpPr>
        <p:spPr>
          <a:xfrm>
            <a:off x="5166959" y="231705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1895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37" grpId="0"/>
      <p:bldP spid="39" grpId="0"/>
      <p:bldP spid="99" grpId="0"/>
      <p:bldP spid="100" grpId="0"/>
      <p:bldP spid="101" grpId="0"/>
      <p:bldP spid="10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9960">
            <a:off x="6124131" y="-74608"/>
            <a:ext cx="2100065" cy="23958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641" y="-142233"/>
            <a:ext cx="2100065" cy="23958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16407">
            <a:off x="323111" y="-86295"/>
            <a:ext cx="2100065" cy="239584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574" y="-87379"/>
            <a:ext cx="2100065" cy="239584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9748">
            <a:off x="2369541" y="-74607"/>
            <a:ext cx="2100065" cy="239584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70252" flipH="1">
            <a:off x="5135900" y="-35108"/>
            <a:ext cx="2100065" cy="239584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45705" flipH="1">
            <a:off x="4116724" y="-26986"/>
            <a:ext cx="2100065" cy="239584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281779" y="2761058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1779" y="2761058"/>
                <a:ext cx="77634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738492" y="283638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611410" y="2735854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1410" y="2735854"/>
                <a:ext cx="65053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ounded Rectangle 27"/>
          <p:cNvSpPr/>
          <p:nvPr/>
        </p:nvSpPr>
        <p:spPr>
          <a:xfrm>
            <a:off x="763570" y="2841227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1896314" y="283638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1921392" y="2841227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/>
          <p:cNvSpPr txBox="1"/>
          <p:nvPr/>
        </p:nvSpPr>
        <p:spPr>
          <a:xfrm>
            <a:off x="3119453" y="283638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3144531" y="2841227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1289940" y="3593353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9940" y="3593353"/>
                <a:ext cx="77634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/>
          <p:cNvSpPr txBox="1"/>
          <p:nvPr/>
        </p:nvSpPr>
        <p:spPr>
          <a:xfrm>
            <a:off x="746653" y="366867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2619571" y="3568149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571" y="3568149"/>
                <a:ext cx="65053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Rounded Rectangle 43"/>
          <p:cNvSpPr/>
          <p:nvPr/>
        </p:nvSpPr>
        <p:spPr>
          <a:xfrm>
            <a:off x="771731" y="3673522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Box 44"/>
          <p:cNvSpPr txBox="1"/>
          <p:nvPr/>
        </p:nvSpPr>
        <p:spPr>
          <a:xfrm>
            <a:off x="1904475" y="366867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1929553" y="3673522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/>
          <p:cNvSpPr txBox="1"/>
          <p:nvPr/>
        </p:nvSpPr>
        <p:spPr>
          <a:xfrm>
            <a:off x="3127614" y="366867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3152692" y="3673522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1260984" y="4472366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0984" y="4472366"/>
                <a:ext cx="77634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/>
          <p:cNvSpPr txBox="1"/>
          <p:nvPr/>
        </p:nvSpPr>
        <p:spPr>
          <a:xfrm>
            <a:off x="717697" y="454769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2590615" y="4447162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0615" y="4447162"/>
                <a:ext cx="650537" cy="7694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Rounded Rectangle 51"/>
          <p:cNvSpPr/>
          <p:nvPr/>
        </p:nvSpPr>
        <p:spPr>
          <a:xfrm>
            <a:off x="742775" y="4552535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Box 52"/>
          <p:cNvSpPr txBox="1"/>
          <p:nvPr/>
        </p:nvSpPr>
        <p:spPr>
          <a:xfrm>
            <a:off x="1875519" y="454769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1900597" y="4552535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Box 54"/>
          <p:cNvSpPr txBox="1"/>
          <p:nvPr/>
        </p:nvSpPr>
        <p:spPr>
          <a:xfrm>
            <a:off x="3098658" y="454769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6" name="Rounded Rectangle 55"/>
          <p:cNvSpPr/>
          <p:nvPr/>
        </p:nvSpPr>
        <p:spPr>
          <a:xfrm>
            <a:off x="3123736" y="4552535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1281779" y="5354886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1779" y="5354886"/>
                <a:ext cx="776347" cy="76944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TextBox 57"/>
          <p:cNvSpPr txBox="1"/>
          <p:nvPr/>
        </p:nvSpPr>
        <p:spPr>
          <a:xfrm>
            <a:off x="738492" y="543021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2611410" y="5329682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1410" y="5329682"/>
                <a:ext cx="650537" cy="76944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Rounded Rectangle 59"/>
          <p:cNvSpPr/>
          <p:nvPr/>
        </p:nvSpPr>
        <p:spPr>
          <a:xfrm>
            <a:off x="763570" y="5435055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TextBox 60"/>
          <p:cNvSpPr txBox="1"/>
          <p:nvPr/>
        </p:nvSpPr>
        <p:spPr>
          <a:xfrm>
            <a:off x="1896314" y="543021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1921392" y="5435055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/>
          <p:cNvSpPr txBox="1"/>
          <p:nvPr/>
        </p:nvSpPr>
        <p:spPr>
          <a:xfrm>
            <a:off x="3119453" y="543021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4" name="Rounded Rectangle 63"/>
          <p:cNvSpPr/>
          <p:nvPr/>
        </p:nvSpPr>
        <p:spPr>
          <a:xfrm>
            <a:off x="3144531" y="5435055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8" name="Picture 97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465" y="2901980"/>
            <a:ext cx="2627095" cy="2629932"/>
          </a:xfrm>
          <a:prstGeom prst="rect">
            <a:avLst/>
          </a:prstGeom>
        </p:spPr>
      </p:pic>
      <p:sp>
        <p:nvSpPr>
          <p:cNvPr id="99" name="TextBox 98"/>
          <p:cNvSpPr txBox="1"/>
          <p:nvPr/>
        </p:nvSpPr>
        <p:spPr>
          <a:xfrm>
            <a:off x="5686839" y="3132492"/>
            <a:ext cx="864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4979061" y="4651267"/>
            <a:ext cx="864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01" name="TextBox 100"/>
          <p:cNvSpPr txBox="1"/>
          <p:nvPr/>
        </p:nvSpPr>
        <p:spPr>
          <a:xfrm>
            <a:off x="6467924" y="4640057"/>
            <a:ext cx="864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102" name="Picture 10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104440" y="2174369"/>
            <a:ext cx="747045" cy="747045"/>
          </a:xfrm>
          <a:prstGeom prst="rect">
            <a:avLst/>
          </a:prstGeom>
        </p:spPr>
      </p:pic>
      <p:sp>
        <p:nvSpPr>
          <p:cNvPr id="103" name="TextBox 102"/>
          <p:cNvSpPr txBox="1"/>
          <p:nvPr/>
        </p:nvSpPr>
        <p:spPr>
          <a:xfrm>
            <a:off x="5166959" y="2317058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25244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0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10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5" grpId="0"/>
      <p:bldP spid="47" grpId="0"/>
      <p:bldP spid="50" grpId="0"/>
      <p:bldP spid="53" grpId="0"/>
      <p:bldP spid="55" grpId="0"/>
      <p:bldP spid="58" grpId="0"/>
      <p:bldP spid="61" grpId="0"/>
      <p:bldP spid="63" grpId="0"/>
      <p:bldP spid="99" grpId="0"/>
      <p:bldP spid="99" grpId="1"/>
      <p:bldP spid="99" grpId="2"/>
      <p:bldP spid="100" grpId="0"/>
      <p:bldP spid="100" grpId="1"/>
      <p:bldP spid="100" grpId="2"/>
      <p:bldP spid="101" grpId="0"/>
      <p:bldP spid="101" grpId="1"/>
      <p:bldP spid="101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9960">
            <a:off x="6124131" y="-74608"/>
            <a:ext cx="2100065" cy="239584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641" y="-142233"/>
            <a:ext cx="2100065" cy="23958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16407">
            <a:off x="323111" y="-86295"/>
            <a:ext cx="2100065" cy="239584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574" y="-87379"/>
            <a:ext cx="2100065" cy="239584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9748">
            <a:off x="2369541" y="-74607"/>
            <a:ext cx="2100065" cy="239584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70252" flipH="1">
            <a:off x="5135900" y="-35108"/>
            <a:ext cx="2100065" cy="239584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45705" flipH="1">
            <a:off x="4116724" y="-26986"/>
            <a:ext cx="2100065" cy="239584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281779" y="2761058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1779" y="2761058"/>
                <a:ext cx="776347" cy="76944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738492" y="283638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611410" y="2735854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1410" y="2735854"/>
                <a:ext cx="650537" cy="76944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Rounded Rectangle 27"/>
          <p:cNvSpPr/>
          <p:nvPr/>
        </p:nvSpPr>
        <p:spPr>
          <a:xfrm>
            <a:off x="763570" y="2841227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1896314" y="283638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1921392" y="2841227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/>
          <p:cNvSpPr txBox="1"/>
          <p:nvPr/>
        </p:nvSpPr>
        <p:spPr>
          <a:xfrm>
            <a:off x="3119453" y="2836383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3144531" y="2841227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1289940" y="3593353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+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9940" y="3593353"/>
                <a:ext cx="776347" cy="76944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" name="TextBox 41"/>
          <p:cNvSpPr txBox="1"/>
          <p:nvPr/>
        </p:nvSpPr>
        <p:spPr>
          <a:xfrm>
            <a:off x="746653" y="366867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2619571" y="3568149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9571" y="3568149"/>
                <a:ext cx="650537" cy="7694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Rounded Rectangle 43"/>
          <p:cNvSpPr/>
          <p:nvPr/>
        </p:nvSpPr>
        <p:spPr>
          <a:xfrm>
            <a:off x="771731" y="3673522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Box 44"/>
          <p:cNvSpPr txBox="1"/>
          <p:nvPr/>
        </p:nvSpPr>
        <p:spPr>
          <a:xfrm>
            <a:off x="1904475" y="366867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1929553" y="3673522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/>
          <p:cNvSpPr txBox="1"/>
          <p:nvPr/>
        </p:nvSpPr>
        <p:spPr>
          <a:xfrm>
            <a:off x="3127614" y="3668678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3152692" y="3673522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1260984" y="4472366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60984" y="4472366"/>
                <a:ext cx="776347" cy="769441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/>
          <p:cNvSpPr txBox="1"/>
          <p:nvPr/>
        </p:nvSpPr>
        <p:spPr>
          <a:xfrm>
            <a:off x="717697" y="454769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2590615" y="4447162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0615" y="4447162"/>
                <a:ext cx="650537" cy="769441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Rounded Rectangle 51"/>
          <p:cNvSpPr/>
          <p:nvPr/>
        </p:nvSpPr>
        <p:spPr>
          <a:xfrm>
            <a:off x="742775" y="4552535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Box 52"/>
          <p:cNvSpPr txBox="1"/>
          <p:nvPr/>
        </p:nvSpPr>
        <p:spPr>
          <a:xfrm>
            <a:off x="1875519" y="454769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1900597" y="4552535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Box 54"/>
          <p:cNvSpPr txBox="1"/>
          <p:nvPr/>
        </p:nvSpPr>
        <p:spPr>
          <a:xfrm>
            <a:off x="3098658" y="454769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56" name="Rounded Rectangle 55"/>
          <p:cNvSpPr/>
          <p:nvPr/>
        </p:nvSpPr>
        <p:spPr>
          <a:xfrm>
            <a:off x="3123736" y="4552535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1281779" y="5354886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 −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1779" y="5354886"/>
                <a:ext cx="776347" cy="769441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TextBox 57"/>
          <p:cNvSpPr txBox="1"/>
          <p:nvPr/>
        </p:nvSpPr>
        <p:spPr>
          <a:xfrm>
            <a:off x="738492" y="543021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2611410" y="5329682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1410" y="5329682"/>
                <a:ext cx="650537" cy="76944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Rounded Rectangle 59"/>
          <p:cNvSpPr/>
          <p:nvPr/>
        </p:nvSpPr>
        <p:spPr>
          <a:xfrm>
            <a:off x="763570" y="5435055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TextBox 60"/>
          <p:cNvSpPr txBox="1"/>
          <p:nvPr/>
        </p:nvSpPr>
        <p:spPr>
          <a:xfrm>
            <a:off x="1896314" y="543021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62" name="Rounded Rectangle 61"/>
          <p:cNvSpPr/>
          <p:nvPr/>
        </p:nvSpPr>
        <p:spPr>
          <a:xfrm>
            <a:off x="1921392" y="5435055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/>
          <p:cNvSpPr txBox="1"/>
          <p:nvPr/>
        </p:nvSpPr>
        <p:spPr>
          <a:xfrm>
            <a:off x="3119453" y="5430211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64" name="Rounded Rectangle 63"/>
          <p:cNvSpPr/>
          <p:nvPr/>
        </p:nvSpPr>
        <p:spPr>
          <a:xfrm>
            <a:off x="3144531" y="5435055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TextBox 64"/>
          <p:cNvSpPr txBox="1"/>
          <p:nvPr/>
        </p:nvSpPr>
        <p:spPr>
          <a:xfrm>
            <a:off x="763570" y="1961119"/>
            <a:ext cx="7287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If you know these, then you know…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5639160" y="2742684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9160" y="2742684"/>
                <a:ext cx="776347" cy="769441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TextBox 66"/>
          <p:cNvSpPr txBox="1"/>
          <p:nvPr/>
        </p:nvSpPr>
        <p:spPr>
          <a:xfrm>
            <a:off x="5004432" y="281800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/>
              <p:cNvSpPr txBox="1"/>
              <p:nvPr/>
            </p:nvSpPr>
            <p:spPr>
              <a:xfrm>
                <a:off x="6877350" y="2717480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8" name="Text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7350" y="2717480"/>
                <a:ext cx="650537" cy="769441"/>
              </a:xfrm>
              <a:prstGeom prst="rect">
                <a:avLst/>
              </a:prstGeom>
              <a:blipFill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Rounded Rectangle 68"/>
          <p:cNvSpPr/>
          <p:nvPr/>
        </p:nvSpPr>
        <p:spPr>
          <a:xfrm>
            <a:off x="5029510" y="2822853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Box 69"/>
          <p:cNvSpPr txBox="1"/>
          <p:nvPr/>
        </p:nvSpPr>
        <p:spPr>
          <a:xfrm>
            <a:off x="6162254" y="281800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71" name="Rounded Rectangle 70"/>
          <p:cNvSpPr/>
          <p:nvPr/>
        </p:nvSpPr>
        <p:spPr>
          <a:xfrm>
            <a:off x="6187332" y="2822853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TextBox 71"/>
          <p:cNvSpPr txBox="1"/>
          <p:nvPr/>
        </p:nvSpPr>
        <p:spPr>
          <a:xfrm>
            <a:off x="7385393" y="2818009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73" name="Rounded Rectangle 72"/>
          <p:cNvSpPr/>
          <p:nvPr/>
        </p:nvSpPr>
        <p:spPr>
          <a:xfrm>
            <a:off x="7410471" y="2822853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4" name="TextBox 73"/>
              <p:cNvSpPr txBox="1"/>
              <p:nvPr/>
            </p:nvSpPr>
            <p:spPr>
              <a:xfrm>
                <a:off x="5607943" y="3562249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4" name="TextBox 7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7943" y="3562249"/>
                <a:ext cx="776347" cy="769441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5" name="TextBox 74"/>
          <p:cNvSpPr txBox="1"/>
          <p:nvPr/>
        </p:nvSpPr>
        <p:spPr>
          <a:xfrm>
            <a:off x="4973215" y="363757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Box 75"/>
              <p:cNvSpPr txBox="1"/>
              <p:nvPr/>
            </p:nvSpPr>
            <p:spPr>
              <a:xfrm>
                <a:off x="6846133" y="3537045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6" name="TextBox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46133" y="3537045"/>
                <a:ext cx="650537" cy="769441"/>
              </a:xfrm>
              <a:prstGeom prst="rect">
                <a:avLst/>
              </a:prstGeom>
              <a:blipFill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7" name="Rounded Rectangle 76"/>
          <p:cNvSpPr/>
          <p:nvPr/>
        </p:nvSpPr>
        <p:spPr>
          <a:xfrm>
            <a:off x="4998293" y="3642418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TextBox 77"/>
          <p:cNvSpPr txBox="1"/>
          <p:nvPr/>
        </p:nvSpPr>
        <p:spPr>
          <a:xfrm>
            <a:off x="6131037" y="363757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79" name="Rounded Rectangle 78"/>
          <p:cNvSpPr/>
          <p:nvPr/>
        </p:nvSpPr>
        <p:spPr>
          <a:xfrm>
            <a:off x="6156115" y="3642418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TextBox 79"/>
          <p:cNvSpPr txBox="1"/>
          <p:nvPr/>
        </p:nvSpPr>
        <p:spPr>
          <a:xfrm>
            <a:off x="7354176" y="3637574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81" name="Rounded Rectangle 80"/>
          <p:cNvSpPr/>
          <p:nvPr/>
        </p:nvSpPr>
        <p:spPr>
          <a:xfrm>
            <a:off x="7379254" y="3642418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/>
              <p:cNvSpPr txBox="1"/>
              <p:nvPr/>
            </p:nvSpPr>
            <p:spPr>
              <a:xfrm>
                <a:off x="5603041" y="4498860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2" name="TextBox 8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3041" y="4498860"/>
                <a:ext cx="776347" cy="769441"/>
              </a:xfrm>
              <a:prstGeom prst="rect">
                <a:avLst/>
              </a:prstGeom>
              <a:blipFill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3" name="TextBox 82"/>
          <p:cNvSpPr txBox="1"/>
          <p:nvPr/>
        </p:nvSpPr>
        <p:spPr>
          <a:xfrm>
            <a:off x="4968313" y="457418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4" name="TextBox 83"/>
              <p:cNvSpPr txBox="1"/>
              <p:nvPr/>
            </p:nvSpPr>
            <p:spPr>
              <a:xfrm>
                <a:off x="6880420" y="4473656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4" name="TextBox 8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0420" y="4473656"/>
                <a:ext cx="650537" cy="769441"/>
              </a:xfrm>
              <a:prstGeom prst="rect">
                <a:avLst/>
              </a:prstGeom>
              <a:blipFill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5" name="Rounded Rectangle 84"/>
          <p:cNvSpPr/>
          <p:nvPr/>
        </p:nvSpPr>
        <p:spPr>
          <a:xfrm>
            <a:off x="4993391" y="4579029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TextBox 85"/>
          <p:cNvSpPr txBox="1"/>
          <p:nvPr/>
        </p:nvSpPr>
        <p:spPr>
          <a:xfrm>
            <a:off x="6126135" y="457418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87" name="Rounded Rectangle 86"/>
          <p:cNvSpPr/>
          <p:nvPr/>
        </p:nvSpPr>
        <p:spPr>
          <a:xfrm>
            <a:off x="6151213" y="4579029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Box 87"/>
          <p:cNvSpPr txBox="1"/>
          <p:nvPr/>
        </p:nvSpPr>
        <p:spPr>
          <a:xfrm>
            <a:off x="7349274" y="4574185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89" name="Rounded Rectangle 88"/>
          <p:cNvSpPr/>
          <p:nvPr/>
        </p:nvSpPr>
        <p:spPr>
          <a:xfrm>
            <a:off x="7374352" y="4579029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0" name="TextBox 89"/>
              <p:cNvSpPr txBox="1"/>
              <p:nvPr/>
            </p:nvSpPr>
            <p:spPr>
              <a:xfrm>
                <a:off x="5639160" y="5357782"/>
                <a:ext cx="77634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0" name="TextBox 8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9160" y="5357782"/>
                <a:ext cx="776347" cy="769441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1" name="TextBox 90"/>
          <p:cNvSpPr txBox="1"/>
          <p:nvPr/>
        </p:nvSpPr>
        <p:spPr>
          <a:xfrm>
            <a:off x="5004432" y="543310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2" name="TextBox 91"/>
              <p:cNvSpPr txBox="1"/>
              <p:nvPr/>
            </p:nvSpPr>
            <p:spPr>
              <a:xfrm>
                <a:off x="6890413" y="5332578"/>
                <a:ext cx="650537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en-GB" sz="4400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16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2" name="TextBox 9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90413" y="5332578"/>
                <a:ext cx="650537" cy="769441"/>
              </a:xfrm>
              <a:prstGeom prst="rect">
                <a:avLst/>
              </a:prstGeom>
              <a:blipFill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3" name="Rounded Rectangle 92"/>
          <p:cNvSpPr/>
          <p:nvPr/>
        </p:nvSpPr>
        <p:spPr>
          <a:xfrm>
            <a:off x="5029510" y="543795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TextBox 93"/>
          <p:cNvSpPr txBox="1"/>
          <p:nvPr/>
        </p:nvSpPr>
        <p:spPr>
          <a:xfrm>
            <a:off x="6162254" y="543310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95" name="Rounded Rectangle 94"/>
          <p:cNvSpPr/>
          <p:nvPr/>
        </p:nvSpPr>
        <p:spPr>
          <a:xfrm>
            <a:off x="6187332" y="543795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TextBox 95"/>
          <p:cNvSpPr txBox="1"/>
          <p:nvPr/>
        </p:nvSpPr>
        <p:spPr>
          <a:xfrm>
            <a:off x="7385393" y="5433107"/>
            <a:ext cx="661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C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97" name="Rounded Rectangle 96"/>
          <p:cNvSpPr/>
          <p:nvPr/>
        </p:nvSpPr>
        <p:spPr>
          <a:xfrm>
            <a:off x="7410471" y="5437951"/>
            <a:ext cx="640867" cy="636642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58342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 animBg="1"/>
      <p:bldP spid="70" grpId="0"/>
      <p:bldP spid="71" grpId="0" animBg="1"/>
      <p:bldP spid="72" grpId="0"/>
      <p:bldP spid="73" grpId="0" animBg="1"/>
      <p:bldP spid="74" grpId="0"/>
      <p:bldP spid="75" grpId="0"/>
      <p:bldP spid="76" grpId="0"/>
      <p:bldP spid="77" grpId="0" animBg="1"/>
      <p:bldP spid="78" grpId="0"/>
      <p:bldP spid="79" grpId="0" animBg="1"/>
      <p:bldP spid="80" grpId="0"/>
      <p:bldP spid="81" grpId="0" animBg="1"/>
      <p:bldP spid="82" grpId="0"/>
      <p:bldP spid="83" grpId="0"/>
      <p:bldP spid="84" grpId="0"/>
      <p:bldP spid="85" grpId="0" animBg="1"/>
      <p:bldP spid="86" grpId="0"/>
      <p:bldP spid="87" grpId="0" animBg="1"/>
      <p:bldP spid="88" grpId="0"/>
      <p:bldP spid="89" grpId="0" animBg="1"/>
      <p:bldP spid="90" grpId="0"/>
      <p:bldP spid="91" grpId="0"/>
      <p:bldP spid="92" grpId="0"/>
      <p:bldP spid="93" grpId="0" animBg="1"/>
      <p:bldP spid="94" grpId="0"/>
      <p:bldP spid="95" grpId="0" animBg="1"/>
      <p:bldP spid="96" grpId="0"/>
      <p:bldP spid="9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2|8.7|11.6|15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15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8.1|16|2.7|0.6|1.9|3.7|7.7|1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1|1.3|3.4|1.1|1.7|7.2|1|2|2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12.9|3.7|1.5|0.9|0.9|2.3|2.3|1.9|5.2|3.3|2|6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4|23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6|1.1|1.3|8.3|9.1|1|1.1|1.1|1.1|2.9|2.9|13.4|2.2|7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1|1.5|2.8|1.1|3|1.1|12.1|1.3|2.6|1.1|3.7|1.1|4.4|1.1|2.3|0.8|3.6|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3.5|13|3.5|4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8D16ACA-2FEB-487E-9AA3-B562276E103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3668</TotalTime>
  <Words>347</Words>
  <Application>Microsoft Office PowerPoint</Application>
  <PresentationFormat>On-screen Show (4:3)</PresentationFormat>
  <Paragraphs>210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 Hanson BTP</cp:lastModifiedBy>
  <cp:revision>217</cp:revision>
  <dcterms:created xsi:type="dcterms:W3CDTF">2019-07-05T11:02:13Z</dcterms:created>
  <dcterms:modified xsi:type="dcterms:W3CDTF">2021-01-06T11:48:54Z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