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D6F11-7FD3-4DFD-BF39-5034259C77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986EED-5089-4A9A-9EB7-DA9CD4D41D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D53958-F961-44DC-B6F1-C1CE56D63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3A62A2-AF9D-418E-BCD9-002FDF54A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BAF04E-909E-4E96-B3CA-71024E9F8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41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E0429-A9BF-4377-98FB-7BAD88A29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DF097-9592-4A8C-BC3C-E95AFDD61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899E1E-1985-4DB4-B9A8-EABF0B09C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7F548F-2FED-4585-AB5A-03A68524F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514B0-AD1E-4BB7-A846-8AC75DE21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382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7832C-85EE-40D3-B239-7D3F2C930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B5D22-918D-4D64-8BE6-015B4C955C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EBA42-93EC-4576-A093-A93F54D52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9EB80-904F-4FF5-B037-526507F37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B70B3-213A-4B71-9068-C2C3AE3D9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630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4BF85-29F2-482E-A8AB-4BA5523D5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B0B68-E3AA-4017-9F89-7A6FCC4BB0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8B3CC5-9355-43DF-A602-4E322C789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765ED9-A1E1-446C-89B4-8BEFDED2F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B2DDB0-0DCB-4675-970C-F8B8DC1E3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AF5C74-EA9B-493A-B4FB-445957859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523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CDD84-37E8-43BC-BDA1-E773859AC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E59093-0E55-4ECB-BD8A-BD22A1CFA7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FA41CB-4D94-434D-9A0D-02E0129703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DDCECE-FB18-4DF9-A687-53AF3ABD12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CD6F4F-C720-4ED2-A8AE-F42757B273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57199A-302A-4A4C-9960-ABC1A5CD9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9C0F9E-0A96-4236-BBAF-E79845FCE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010A22-C3D9-415E-9868-9F896EC2F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03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B76B3-7B8D-483D-BB16-C61A138D5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1977A6-F1F8-4E57-AEF9-DE87E9721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7CE5FA-3924-49F5-9C6B-70FF15C0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9DFF96-4EE9-42E2-ABA3-009FCD031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81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4C6D54-9B6D-4926-A244-5D6ED2944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E1AA5D-10CB-44C8-8136-161ACA786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67029B-DD4E-414B-9CA0-25E29279A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037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A7D71-B391-46AC-A5AD-79B7F4445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FF02D-F415-452C-9713-D26C24EE5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618270-0D07-48DA-AA2B-16FDF93782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7996D4-7A8C-45D9-911C-EDFB76EEC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8DD6A0-6F22-4708-87ED-2A34DD973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54E623-4DD8-45AA-A060-8CE37A681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568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79A3C-5FB4-48EB-B1F0-BD33F4227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E3AF35-1E8F-4ABB-B8B1-3E09322AED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ADF8DB-0B8E-420F-B15F-FE85F427C7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B004DC-A933-4E66-921B-5B227D535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CBF245-9221-4586-BB3D-6FED1F26C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950CCA-9BA1-4FAC-B2A7-7C5748720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053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A2799-B1A7-4B5C-BF9F-9AFAA8083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1F9F31-6F9B-46BA-8073-F8EFECF78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22AF6D-E54E-4125-B08F-87B8D7296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53FD2E-0E38-4D43-880C-18BF9A166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3CB0AE-5335-41A3-99E2-821E50DE4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748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C44137-39F0-42A0-A062-DC0103E3E5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B0008D-1E57-4F4F-8C23-7DF027DF29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BCBB7-103B-49C6-BAA2-23418432E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293B6E-836C-461A-A21C-82C3429F9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6F2D3-0440-4A1D-8580-5FCF691A9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78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323F2D-B65B-4790-80F6-423A89C4D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5E6A56-0A5B-4C95-8256-5DFC30AAF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0B37DE-8395-4829-82B3-2EB7341E2B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20282-273E-4D83-9200-AB52DF6C7ADD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503C0-FCE4-4F10-B345-C4563088D1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5C1F06-A76E-4E14-A576-845F00CF9D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C4288-70ED-4D24-8122-F233AC4B7A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16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hr1YI2nH5w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4925" y="961114"/>
            <a:ext cx="1173707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b="1" dirty="0" smtClean="0"/>
          </a:p>
          <a:p>
            <a:pPr algn="ctr"/>
            <a:r>
              <a:rPr lang="en-GB" sz="8000" b="1" u="sng" dirty="0"/>
              <a:t>Spy Fox </a:t>
            </a:r>
          </a:p>
          <a:p>
            <a:r>
              <a:rPr lang="en-GB" sz="4800" b="1" dirty="0" smtClean="0"/>
              <a:t>You </a:t>
            </a:r>
            <a:r>
              <a:rPr lang="en-GB" sz="4800" b="1" dirty="0"/>
              <a:t>will need to watch the YouTube short film to complete this weeks literacy tasks. </a:t>
            </a:r>
            <a:endParaRPr lang="en-GB" sz="4800" b="1" dirty="0">
              <a:hlinkClick r:id="rId2"/>
            </a:endParaRPr>
          </a:p>
          <a:p>
            <a:r>
              <a:rPr lang="en-GB" sz="4000" dirty="0">
                <a:hlinkClick r:id="rId2"/>
              </a:rPr>
              <a:t>https://www.youtube.com/watch?v=ghr1YI2nH5w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60125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5111C-EB31-4BD1-9F39-529EABCD5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013" y="327545"/>
            <a:ext cx="11723427" cy="63325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u="sng" dirty="0" smtClean="0">
                <a:latin typeface="XCCW Joined 22a" panose="03050602040000000000" pitchFamily="66" charset="0"/>
              </a:rPr>
              <a:t>Monday 29th June</a:t>
            </a:r>
          </a:p>
          <a:p>
            <a:pPr marL="0" indent="0">
              <a:buNone/>
            </a:pPr>
            <a:r>
              <a:rPr lang="en-GB" sz="2400" b="1" u="sng" dirty="0" smtClean="0">
                <a:latin typeface="XCCW Joined 22a" panose="03050602040000000000" pitchFamily="66" charset="0"/>
              </a:rPr>
              <a:t>L.O </a:t>
            </a:r>
            <a:r>
              <a:rPr lang="en-GB" sz="2400" b="1" u="sng" dirty="0">
                <a:latin typeface="XCCW Joined 22a" panose="03050602040000000000" pitchFamily="66" charset="0"/>
              </a:rPr>
              <a:t>To answer questions about the film. </a:t>
            </a: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1. What </a:t>
            </a:r>
            <a:r>
              <a:rPr lang="en-GB" sz="2400" dirty="0">
                <a:latin typeface="XCCW Joined 22a" panose="03050602040000000000" pitchFamily="66" charset="0"/>
              </a:rPr>
              <a:t>words would you use to describe Spy Fox? </a:t>
            </a: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2. What </a:t>
            </a:r>
            <a:r>
              <a:rPr lang="en-GB" sz="2400" dirty="0">
                <a:latin typeface="XCCW Joined 22a" panose="03050602040000000000" pitchFamily="66" charset="0"/>
              </a:rPr>
              <a:t>words would you use to describe </a:t>
            </a:r>
            <a:r>
              <a:rPr lang="en-GB" sz="2400" dirty="0" err="1">
                <a:latin typeface="XCCW Joined 22a" panose="03050602040000000000" pitchFamily="66" charset="0"/>
              </a:rPr>
              <a:t>Dr.</a:t>
            </a:r>
            <a:r>
              <a:rPr lang="en-GB" sz="2400" dirty="0">
                <a:latin typeface="XCCW Joined 22a" panose="03050602040000000000" pitchFamily="66" charset="0"/>
              </a:rPr>
              <a:t> Hammer? </a:t>
            </a: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3. Can </a:t>
            </a:r>
            <a:r>
              <a:rPr lang="en-GB" sz="2400" dirty="0">
                <a:latin typeface="XCCW Joined 22a" panose="03050602040000000000" pitchFamily="66" charset="0"/>
              </a:rPr>
              <a:t>you explain the relationship between Spy Fox and Dr. Hammer? </a:t>
            </a: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4. Why </a:t>
            </a:r>
            <a:r>
              <a:rPr lang="en-GB" sz="2400" dirty="0">
                <a:latin typeface="XCCW Joined 22a" panose="03050602040000000000" pitchFamily="66" charset="0"/>
              </a:rPr>
              <a:t>do you think the writer chose sardines as the evil minions? </a:t>
            </a: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5. Why </a:t>
            </a:r>
            <a:r>
              <a:rPr lang="en-GB" sz="2400" dirty="0">
                <a:latin typeface="XCCW Joined 22a" panose="03050602040000000000" pitchFamily="66" charset="0"/>
              </a:rPr>
              <a:t>did </a:t>
            </a:r>
            <a:r>
              <a:rPr lang="en-GB" sz="2400" dirty="0" err="1">
                <a:latin typeface="XCCW Joined 22a" panose="03050602040000000000" pitchFamily="66" charset="0"/>
              </a:rPr>
              <a:t>Dr.</a:t>
            </a:r>
            <a:r>
              <a:rPr lang="en-GB" sz="2400" dirty="0">
                <a:latin typeface="XCCW Joined 22a" panose="03050602040000000000" pitchFamily="66" charset="0"/>
              </a:rPr>
              <a:t> Hammer kidnap Lily?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6. How </a:t>
            </a:r>
            <a:r>
              <a:rPr lang="en-GB" sz="2400" dirty="0">
                <a:latin typeface="XCCW Joined 22a" panose="03050602040000000000" pitchFamily="66" charset="0"/>
              </a:rPr>
              <a:t>did he know it would entice Spy Fox? </a:t>
            </a: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7. What </a:t>
            </a:r>
            <a:r>
              <a:rPr lang="en-GB" sz="2400" dirty="0">
                <a:latin typeface="XCCW Joined 22a" panose="03050602040000000000" pitchFamily="66" charset="0"/>
              </a:rPr>
              <a:t>do you think happened next?</a:t>
            </a: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8. Explain </a:t>
            </a:r>
            <a:r>
              <a:rPr lang="en-GB" sz="2400" dirty="0">
                <a:latin typeface="XCCW Joined 22a" panose="03050602040000000000" pitchFamily="66" charset="0"/>
              </a:rPr>
              <a:t>Spy Fox’s job.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9. Did </a:t>
            </a:r>
            <a:r>
              <a:rPr lang="en-GB" sz="2400" dirty="0">
                <a:latin typeface="XCCW Joined 22a" panose="03050602040000000000" pitchFamily="66" charset="0"/>
              </a:rPr>
              <a:t>he succeed this time around and how? </a:t>
            </a:r>
          </a:p>
          <a:p>
            <a:pPr marL="0" indent="0">
              <a:buNone/>
            </a:pPr>
            <a:r>
              <a:rPr lang="en-GB" sz="2400" dirty="0">
                <a:latin typeface="XCCW Joined 22a" panose="03050602040000000000" pitchFamily="66" charset="0"/>
              </a:rPr>
              <a:t>Extension: Retell the story using your own words</a:t>
            </a:r>
            <a:r>
              <a:rPr lang="en-GB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46079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5008F-67B6-45EC-9896-70C750CDD3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955" y="349257"/>
            <a:ext cx="7424382" cy="5390384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3200" b="1" u="sng" dirty="0" smtClean="0">
                <a:latin typeface="XCCW Joined 22a" panose="03050602040000000000" pitchFamily="66" charset="0"/>
              </a:rPr>
              <a:t>Tuesday 30th June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b="1" u="sng" dirty="0" smtClean="0">
                <a:latin typeface="XCCW Joined 22a" panose="03050602040000000000" pitchFamily="66" charset="0"/>
              </a:rPr>
              <a:t>L.O </a:t>
            </a:r>
            <a:r>
              <a:rPr lang="en-GB" sz="3200" b="1" u="sng" dirty="0">
                <a:latin typeface="XCCW Joined 22a" panose="03050602040000000000" pitchFamily="66" charset="0"/>
              </a:rPr>
              <a:t>To write an explanation of a secret weapon.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2400" dirty="0">
                <a:latin typeface="XCCW Joined 22a" panose="03050602040000000000" pitchFamily="66" charset="0"/>
              </a:rPr>
              <a:t>You are to imagine these objects are actually spy weapons and write a list of features and uses for it.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How </a:t>
            </a:r>
            <a:r>
              <a:rPr lang="en-GB" sz="2400" dirty="0">
                <a:latin typeface="XCCW Joined 22a" panose="03050602040000000000" pitchFamily="66" charset="0"/>
              </a:rPr>
              <a:t>could it be used?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What </a:t>
            </a:r>
            <a:r>
              <a:rPr lang="en-GB" sz="2400" dirty="0">
                <a:latin typeface="XCCW Joined 22a" panose="03050602040000000000" pitchFamily="66" charset="0"/>
              </a:rPr>
              <a:t>does it do?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Is </a:t>
            </a:r>
            <a:r>
              <a:rPr lang="en-GB" sz="2400" dirty="0">
                <a:latin typeface="XCCW Joined 22a" panose="03050602040000000000" pitchFamily="66" charset="0"/>
              </a:rPr>
              <a:t>it as straightforward as it looks, or does it have secret ways to use it?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How </a:t>
            </a:r>
            <a:r>
              <a:rPr lang="en-GB" sz="2400" dirty="0">
                <a:latin typeface="XCCW Joined 22a" panose="03050602040000000000" pitchFamily="66" charset="0"/>
              </a:rPr>
              <a:t>could Spy Fox use the object to help him in his missions?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CBEA41-DD9F-4DCD-9485-D191350586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5959" y="275433"/>
            <a:ext cx="4396408" cy="642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815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045FC-5653-49D4-BFB3-ECFEC6257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4189" y="739195"/>
            <a:ext cx="6133136" cy="1325563"/>
          </a:xfrm>
        </p:spPr>
        <p:txBody>
          <a:bodyPr>
            <a:noAutofit/>
          </a:bodyPr>
          <a:lstStyle/>
          <a:p>
            <a:r>
              <a:rPr lang="en-GB" sz="4800" b="1" dirty="0">
                <a:latin typeface="XCCW Joined 22a" panose="03050602040000000000" pitchFamily="66" charset="0"/>
              </a:rPr>
              <a:t>e</a:t>
            </a:r>
            <a:r>
              <a:rPr lang="en-GB" sz="4800" b="1" dirty="0" smtClean="0">
                <a:latin typeface="XCCW Joined 22a" panose="03050602040000000000" pitchFamily="66" charset="0"/>
              </a:rPr>
              <a:t>xample - book</a:t>
            </a:r>
            <a:endParaRPr lang="en-GB" sz="4800" b="1" dirty="0">
              <a:latin typeface="XCCW Joined 22a" panose="03050602040000000000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B57DE2-4EB9-4206-B383-EDFDA7B9BA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85" b="1459"/>
          <a:stretch/>
        </p:blipFill>
        <p:spPr>
          <a:xfrm>
            <a:off x="335238" y="81887"/>
            <a:ext cx="5568951" cy="672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013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1E764-8F70-46FB-8D06-9F46F1AD8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528" y="215188"/>
            <a:ext cx="5248702" cy="644491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3200" b="1" u="sng" dirty="0" smtClean="0">
                <a:latin typeface="XCCW Joined 22a" panose="03050602040000000000" pitchFamily="66" charset="0"/>
              </a:rPr>
              <a:t>Wednes</a:t>
            </a:r>
            <a:r>
              <a:rPr lang="en-GB" sz="3200" b="1" u="sng" dirty="0" smtClean="0">
                <a:latin typeface="XCCW Joined 22a" panose="03050602040000000000" pitchFamily="66" charset="0"/>
              </a:rPr>
              <a:t>day 1st </a:t>
            </a:r>
            <a:r>
              <a:rPr lang="en-GB" sz="3200" b="1" u="sng" dirty="0" smtClean="0">
                <a:latin typeface="XCCW Joined 22a" panose="03050602040000000000" pitchFamily="66" charset="0"/>
              </a:rPr>
              <a:t>July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b="1" u="sng" dirty="0" smtClean="0">
                <a:latin typeface="XCCW Joined 22a" panose="03050602040000000000" pitchFamily="66" charset="0"/>
              </a:rPr>
              <a:t>L.O </a:t>
            </a:r>
            <a:r>
              <a:rPr lang="en-GB" sz="3200" b="1" u="sng" dirty="0">
                <a:latin typeface="XCCW Joined 22a" panose="03050602040000000000" pitchFamily="66" charset="0"/>
              </a:rPr>
              <a:t>to write a character </a:t>
            </a:r>
            <a:r>
              <a:rPr lang="en-GB" sz="3200" b="1" u="sng" dirty="0" smtClean="0">
                <a:latin typeface="XCCW Joined 22a" panose="03050602040000000000" pitchFamily="66" charset="0"/>
              </a:rPr>
              <a:t>description.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Your </a:t>
            </a:r>
            <a:r>
              <a:rPr lang="en-GB" sz="2400" dirty="0">
                <a:latin typeface="XCCW Joined 22a" panose="03050602040000000000" pitchFamily="66" charset="0"/>
              </a:rPr>
              <a:t>task is to design your own villain and come up powerful language to describe.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Once </a:t>
            </a:r>
            <a:r>
              <a:rPr lang="en-GB" sz="2400" dirty="0">
                <a:latin typeface="XCCW Joined 22a" panose="03050602040000000000" pitchFamily="66" charset="0"/>
              </a:rPr>
              <a:t>you have created your villain, you are going to write a character description.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Remember </a:t>
            </a:r>
            <a:r>
              <a:rPr lang="en-GB" sz="2400" dirty="0">
                <a:latin typeface="XCCW Joined 22a" panose="03050602040000000000" pitchFamily="66" charset="0"/>
              </a:rPr>
              <a:t>to use the language you came up </a:t>
            </a:r>
            <a:r>
              <a:rPr lang="en-GB" sz="2400" dirty="0" smtClean="0">
                <a:latin typeface="XCCW Joined 22a" panose="03050602040000000000" pitchFamily="66" charset="0"/>
              </a:rPr>
              <a:t>with</a:t>
            </a:r>
            <a:r>
              <a:rPr lang="en-GB" sz="2400" dirty="0">
                <a:latin typeface="XCCW Joined 22a" panose="03050602040000000000" pitchFamily="66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A3EDB4-3E4B-4D0B-B0F0-A3495398D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7970" y="0"/>
            <a:ext cx="5914029" cy="6660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778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150AB48-D836-47E8-8A88-AE26979273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55672" y="1733922"/>
            <a:ext cx="2886824" cy="400878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975F9C-0646-46A6-9AD5-939F3E817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677" y="0"/>
            <a:ext cx="5072956" cy="71066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D9C9DE-C7F0-431A-90E4-98297E41CE0C}"/>
              </a:ext>
            </a:extLst>
          </p:cNvPr>
          <p:cNvSpPr txBox="1"/>
          <p:nvPr/>
        </p:nvSpPr>
        <p:spPr>
          <a:xfrm>
            <a:off x="150125" y="107334"/>
            <a:ext cx="430554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XCCW Joined 22a" panose="03050602040000000000" pitchFamily="66" charset="0"/>
              </a:rPr>
              <a:t>Thurs</a:t>
            </a:r>
            <a:r>
              <a:rPr lang="en-GB" sz="2400" b="1" u="sng" dirty="0" smtClean="0">
                <a:latin typeface="XCCW Joined 22a" panose="03050602040000000000" pitchFamily="66" charset="0"/>
              </a:rPr>
              <a:t>day 2nd </a:t>
            </a:r>
            <a:r>
              <a:rPr lang="en-GB" sz="2400" b="1" u="sng" dirty="0" smtClean="0">
                <a:latin typeface="XCCW Joined 22a" panose="03050602040000000000" pitchFamily="66" charset="0"/>
              </a:rPr>
              <a:t>July</a:t>
            </a:r>
          </a:p>
          <a:p>
            <a:r>
              <a:rPr lang="en-GB" sz="2400" b="1" u="sng" dirty="0" smtClean="0">
                <a:latin typeface="XCCW Joined 22a" panose="03050602040000000000" pitchFamily="66" charset="0"/>
              </a:rPr>
              <a:t>L.O </a:t>
            </a:r>
            <a:r>
              <a:rPr lang="en-GB" sz="2400" b="1" u="sng" dirty="0">
                <a:latin typeface="XCCW Joined 22a" panose="03050602040000000000" pitchFamily="66" charset="0"/>
              </a:rPr>
              <a:t>To write a persuasive letter. </a:t>
            </a:r>
          </a:p>
          <a:p>
            <a:endParaRPr lang="en-GB" sz="2400" dirty="0" smtClean="0">
              <a:latin typeface="XCCW Joined 22a" panose="03050602040000000000" pitchFamily="66" charset="0"/>
            </a:endParaRPr>
          </a:p>
          <a:p>
            <a:r>
              <a:rPr lang="en-GB" sz="2400" dirty="0" smtClean="0">
                <a:latin typeface="XCCW Joined 22a" panose="03050602040000000000" pitchFamily="66" charset="0"/>
              </a:rPr>
              <a:t>Your </a:t>
            </a:r>
            <a:r>
              <a:rPr lang="en-GB" sz="2400" dirty="0">
                <a:latin typeface="XCCW Joined 22a" panose="03050602040000000000" pitchFamily="66" charset="0"/>
              </a:rPr>
              <a:t>task is to write a persuasive letter to Chief Agent H explaining why you are the next top spy and should be given the job.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r>
              <a:rPr lang="en-GB" sz="2400" dirty="0" smtClean="0">
                <a:latin typeface="XCCW Joined 22a" panose="03050602040000000000" pitchFamily="66" charset="0"/>
              </a:rPr>
              <a:t>Can </a:t>
            </a:r>
            <a:r>
              <a:rPr lang="en-GB" sz="2400" dirty="0">
                <a:latin typeface="XCCW Joined 22a" panose="03050602040000000000" pitchFamily="66" charset="0"/>
              </a:rPr>
              <a:t>you remember the features of a letter? </a:t>
            </a:r>
          </a:p>
          <a:p>
            <a:r>
              <a:rPr lang="en-GB" sz="2400" dirty="0">
                <a:latin typeface="XCCW Joined 22a" panose="03050602040000000000" pitchFamily="66" charset="0"/>
              </a:rPr>
              <a:t>Remember to use persuasive language. </a:t>
            </a:r>
          </a:p>
        </p:txBody>
      </p:sp>
    </p:spTree>
    <p:extLst>
      <p:ext uri="{BB962C8B-B14F-4D97-AF65-F5344CB8AC3E}">
        <p14:creationId xmlns:p14="http://schemas.microsoft.com/office/powerpoint/2010/main" val="1421738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7273A-F182-4277-85C6-23FE9F9CE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546" y="515439"/>
            <a:ext cx="11012606" cy="59263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b="1" u="sng" dirty="0" smtClean="0">
                <a:latin typeface="XCCW Joined 22a" panose="03050602040000000000" pitchFamily="66" charset="0"/>
              </a:rPr>
              <a:t>Friday 3rd July</a:t>
            </a:r>
          </a:p>
          <a:p>
            <a:pPr marL="0" indent="0">
              <a:buNone/>
            </a:pPr>
            <a:r>
              <a:rPr lang="en-GB" sz="3200" b="1" u="sng" dirty="0" smtClean="0">
                <a:latin typeface="XCCW Joined 22a" panose="03050602040000000000" pitchFamily="66" charset="0"/>
              </a:rPr>
              <a:t>L.O </a:t>
            </a:r>
            <a:r>
              <a:rPr lang="en-GB" sz="3200" b="1" u="sng" dirty="0">
                <a:latin typeface="XCCW Joined 22a" panose="03050602040000000000" pitchFamily="66" charset="0"/>
              </a:rPr>
              <a:t>write my own alternative ending to the story. </a:t>
            </a:r>
          </a:p>
          <a:p>
            <a:pPr marL="0" indent="0">
              <a:buNone/>
            </a:pPr>
            <a:endParaRPr lang="en-GB" sz="3200" dirty="0" smtClean="0">
              <a:latin typeface="XCCW Joined 22a" panose="03050602040000000000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Your </a:t>
            </a:r>
            <a:r>
              <a:rPr lang="en-GB" sz="2400" dirty="0">
                <a:latin typeface="XCCW Joined 22a" panose="03050602040000000000" pitchFamily="66" charset="0"/>
              </a:rPr>
              <a:t>task is to write an alternative ending to the story using SpyFox as the hero, your villain and your weapon. 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XCCW Joined 22a" panose="03050602040000000000" pitchFamily="66" charset="0"/>
              </a:rPr>
              <a:t>Remember </a:t>
            </a:r>
            <a:r>
              <a:rPr lang="en-GB" sz="2400" dirty="0">
                <a:latin typeface="XCCW Joined 22a" panose="03050602040000000000" pitchFamily="66" charset="0"/>
              </a:rPr>
              <a:t>to use your imagination! </a:t>
            </a:r>
            <a:endParaRPr lang="en-GB" sz="2400" dirty="0" smtClean="0">
              <a:latin typeface="XCCW Joined 22a" panose="03050602040000000000" pitchFamily="66" charset="0"/>
            </a:endParaRPr>
          </a:p>
          <a:p>
            <a:pPr marL="0" indent="0">
              <a:buNone/>
            </a:pPr>
            <a:endParaRPr lang="en-GB" sz="2400" dirty="0">
              <a:latin typeface="XCCW Joined 22a" panose="03050602040000000000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XCCW Joined 22a" panose="03050602040000000000" pitchFamily="66" charset="0"/>
              </a:rPr>
              <a:t>Extension: To proof read using CUPS and ARMS. </a:t>
            </a:r>
          </a:p>
        </p:txBody>
      </p:sp>
    </p:spTree>
    <p:extLst>
      <p:ext uri="{BB962C8B-B14F-4D97-AF65-F5344CB8AC3E}">
        <p14:creationId xmlns:p14="http://schemas.microsoft.com/office/powerpoint/2010/main" val="3858195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382</Words>
  <Application>Microsoft Office PowerPoint</Application>
  <PresentationFormat>Widescreen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XCCW Joined 22a</vt:lpstr>
      <vt:lpstr>Office Theme</vt:lpstr>
      <vt:lpstr>PowerPoint Presentation</vt:lpstr>
      <vt:lpstr>PowerPoint Presentation</vt:lpstr>
      <vt:lpstr>PowerPoint Presentation</vt:lpstr>
      <vt:lpstr>example - book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Spy Fox</dc:title>
  <dc:creator>K Smith BTP</dc:creator>
  <cp:lastModifiedBy>J Allard BTP</cp:lastModifiedBy>
  <cp:revision>12</cp:revision>
  <dcterms:created xsi:type="dcterms:W3CDTF">2020-06-22T12:24:44Z</dcterms:created>
  <dcterms:modified xsi:type="dcterms:W3CDTF">2020-06-22T21:54:39Z</dcterms:modified>
</cp:coreProperties>
</file>