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8" r:id="rId2"/>
    <p:sldId id="269" r:id="rId3"/>
    <p:sldId id="267" r:id="rId4"/>
    <p:sldId id="256" r:id="rId5"/>
    <p:sldId id="257" r:id="rId6"/>
    <p:sldId id="258" r:id="rId7"/>
    <p:sldId id="260" r:id="rId8"/>
    <p:sldId id="259" r:id="rId9"/>
    <p:sldId id="261" r:id="rId10"/>
    <p:sldId id="263" r:id="rId11"/>
    <p:sldId id="262" r:id="rId12"/>
    <p:sldId id="264" r:id="rId13"/>
    <p:sldId id="265" r:id="rId14"/>
    <p:sldId id="266"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90"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DDBD677-BC15-473C-9B4C-C711910B0FE8}" type="datetimeFigureOut">
              <a:rPr lang="en-GB" smtClean="0"/>
              <a:t>25/03/2021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898D9F-5542-4141-B0F4-AC900DB14FD0}" type="slidenum">
              <a:rPr lang="en-GB" smtClean="0"/>
              <a:t>‹#›</a:t>
            </a:fld>
            <a:endParaRPr lang="en-GB"/>
          </a:p>
        </p:txBody>
      </p:sp>
    </p:spTree>
    <p:extLst>
      <p:ext uri="{BB962C8B-B14F-4D97-AF65-F5344CB8AC3E}">
        <p14:creationId xmlns:p14="http://schemas.microsoft.com/office/powerpoint/2010/main" val="778223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DDBD677-BC15-473C-9B4C-C711910B0FE8}" type="datetimeFigureOut">
              <a:rPr lang="en-GB" smtClean="0"/>
              <a:t>25/03/2021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898D9F-5542-4141-B0F4-AC900DB14FD0}" type="slidenum">
              <a:rPr lang="en-GB" smtClean="0"/>
              <a:t>‹#›</a:t>
            </a:fld>
            <a:endParaRPr lang="en-GB"/>
          </a:p>
        </p:txBody>
      </p:sp>
    </p:spTree>
    <p:extLst>
      <p:ext uri="{BB962C8B-B14F-4D97-AF65-F5344CB8AC3E}">
        <p14:creationId xmlns:p14="http://schemas.microsoft.com/office/powerpoint/2010/main" val="19476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DDBD677-BC15-473C-9B4C-C711910B0FE8}" type="datetimeFigureOut">
              <a:rPr lang="en-GB" smtClean="0"/>
              <a:t>25/03/2021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898D9F-5542-4141-B0F4-AC900DB14FD0}" type="slidenum">
              <a:rPr lang="en-GB" smtClean="0"/>
              <a:t>‹#›</a:t>
            </a:fld>
            <a:endParaRPr lang="en-GB"/>
          </a:p>
        </p:txBody>
      </p:sp>
    </p:spTree>
    <p:extLst>
      <p:ext uri="{BB962C8B-B14F-4D97-AF65-F5344CB8AC3E}">
        <p14:creationId xmlns:p14="http://schemas.microsoft.com/office/powerpoint/2010/main" val="9077505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DDBD677-BC15-473C-9B4C-C711910B0FE8}" type="datetimeFigureOut">
              <a:rPr lang="en-GB" smtClean="0"/>
              <a:t>25/03/2021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898D9F-5542-4141-B0F4-AC900DB14FD0}" type="slidenum">
              <a:rPr lang="en-GB" smtClean="0"/>
              <a:t>‹#›</a:t>
            </a:fld>
            <a:endParaRPr lang="en-GB"/>
          </a:p>
        </p:txBody>
      </p:sp>
    </p:spTree>
    <p:extLst>
      <p:ext uri="{BB962C8B-B14F-4D97-AF65-F5344CB8AC3E}">
        <p14:creationId xmlns:p14="http://schemas.microsoft.com/office/powerpoint/2010/main" val="2912130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DDBD677-BC15-473C-9B4C-C711910B0FE8}" type="datetimeFigureOut">
              <a:rPr lang="en-GB" smtClean="0"/>
              <a:t>25/03/2021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0898D9F-5542-4141-B0F4-AC900DB14FD0}" type="slidenum">
              <a:rPr lang="en-GB" smtClean="0"/>
              <a:t>‹#›</a:t>
            </a:fld>
            <a:endParaRPr lang="en-GB"/>
          </a:p>
        </p:txBody>
      </p:sp>
    </p:spTree>
    <p:extLst>
      <p:ext uri="{BB962C8B-B14F-4D97-AF65-F5344CB8AC3E}">
        <p14:creationId xmlns:p14="http://schemas.microsoft.com/office/powerpoint/2010/main" val="27330183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DDBD677-BC15-473C-9B4C-C711910B0FE8}" type="datetimeFigureOut">
              <a:rPr lang="en-GB" smtClean="0"/>
              <a:t>25/03/2021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0898D9F-5542-4141-B0F4-AC900DB14FD0}" type="slidenum">
              <a:rPr lang="en-GB" smtClean="0"/>
              <a:t>‹#›</a:t>
            </a:fld>
            <a:endParaRPr lang="en-GB"/>
          </a:p>
        </p:txBody>
      </p:sp>
    </p:spTree>
    <p:extLst>
      <p:ext uri="{BB962C8B-B14F-4D97-AF65-F5344CB8AC3E}">
        <p14:creationId xmlns:p14="http://schemas.microsoft.com/office/powerpoint/2010/main" val="36336725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DBD677-BC15-473C-9B4C-C711910B0FE8}" type="datetimeFigureOut">
              <a:rPr lang="en-GB" smtClean="0"/>
              <a:t>25/03/2021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0898D9F-5542-4141-B0F4-AC900DB14FD0}" type="slidenum">
              <a:rPr lang="en-GB" smtClean="0"/>
              <a:t>‹#›</a:t>
            </a:fld>
            <a:endParaRPr lang="en-GB"/>
          </a:p>
        </p:txBody>
      </p:sp>
    </p:spTree>
    <p:extLst>
      <p:ext uri="{BB962C8B-B14F-4D97-AF65-F5344CB8AC3E}">
        <p14:creationId xmlns:p14="http://schemas.microsoft.com/office/powerpoint/2010/main" val="639543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DDBD677-BC15-473C-9B4C-C711910B0FE8}" type="datetimeFigureOut">
              <a:rPr lang="en-GB" smtClean="0"/>
              <a:t>25/03/2021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898D9F-5542-4141-B0F4-AC900DB14FD0}" type="slidenum">
              <a:rPr lang="en-GB" smtClean="0"/>
              <a:t>‹#›</a:t>
            </a:fld>
            <a:endParaRPr lang="en-GB"/>
          </a:p>
        </p:txBody>
      </p:sp>
    </p:spTree>
    <p:extLst>
      <p:ext uri="{BB962C8B-B14F-4D97-AF65-F5344CB8AC3E}">
        <p14:creationId xmlns:p14="http://schemas.microsoft.com/office/powerpoint/2010/main" val="41351122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DDBD677-BC15-473C-9B4C-C711910B0FE8}" type="datetimeFigureOut">
              <a:rPr lang="en-GB" smtClean="0"/>
              <a:t>25/03/2021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898D9F-5542-4141-B0F4-AC900DB14FD0}" type="slidenum">
              <a:rPr lang="en-GB" smtClean="0"/>
              <a:t>‹#›</a:t>
            </a:fld>
            <a:endParaRPr lang="en-GB"/>
          </a:p>
        </p:txBody>
      </p:sp>
    </p:spTree>
    <p:extLst>
      <p:ext uri="{BB962C8B-B14F-4D97-AF65-F5344CB8AC3E}">
        <p14:creationId xmlns:p14="http://schemas.microsoft.com/office/powerpoint/2010/main" val="35760652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DDBD677-BC15-473C-9B4C-C711910B0FE8}" type="datetimeFigureOut">
              <a:rPr lang="en-GB" smtClean="0"/>
              <a:t>25/03/2021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898D9F-5542-4141-B0F4-AC900DB14FD0}" type="slidenum">
              <a:rPr lang="en-GB" smtClean="0"/>
              <a:t>‹#›</a:t>
            </a:fld>
            <a:endParaRPr lang="en-GB"/>
          </a:p>
        </p:txBody>
      </p:sp>
    </p:spTree>
    <p:extLst>
      <p:ext uri="{BB962C8B-B14F-4D97-AF65-F5344CB8AC3E}">
        <p14:creationId xmlns:p14="http://schemas.microsoft.com/office/powerpoint/2010/main" val="17053261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DDBD677-BC15-473C-9B4C-C711910B0FE8}" type="datetimeFigureOut">
              <a:rPr lang="en-GB" smtClean="0"/>
              <a:t>25/03/2021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898D9F-5542-4141-B0F4-AC900DB14FD0}" type="slidenum">
              <a:rPr lang="en-GB" smtClean="0"/>
              <a:t>‹#›</a:t>
            </a:fld>
            <a:endParaRPr lang="en-GB"/>
          </a:p>
        </p:txBody>
      </p:sp>
    </p:spTree>
    <p:extLst>
      <p:ext uri="{BB962C8B-B14F-4D97-AF65-F5344CB8AC3E}">
        <p14:creationId xmlns:p14="http://schemas.microsoft.com/office/powerpoint/2010/main" val="17558572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12000" b="-12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DBD677-BC15-473C-9B4C-C711910B0FE8}" type="datetimeFigureOut">
              <a:rPr lang="en-GB" smtClean="0"/>
              <a:t>25/03/2021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898D9F-5542-4141-B0F4-AC900DB14FD0}" type="slidenum">
              <a:rPr lang="en-GB" smtClean="0"/>
              <a:t>‹#›</a:t>
            </a:fld>
            <a:endParaRPr lang="en-GB"/>
          </a:p>
        </p:txBody>
      </p:sp>
    </p:spTree>
    <p:extLst>
      <p:ext uri="{BB962C8B-B14F-4D97-AF65-F5344CB8AC3E}">
        <p14:creationId xmlns:p14="http://schemas.microsoft.com/office/powerpoint/2010/main" val="8474021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01337" y="0"/>
            <a:ext cx="4489198" cy="1646302"/>
          </a:xfrm>
        </p:spPr>
        <p:txBody>
          <a:bodyPr/>
          <a:lstStyle/>
          <a:p>
            <a:r>
              <a:rPr lang="en-GB" dirty="0" smtClean="0"/>
              <a:t>Tricky Words </a:t>
            </a:r>
            <a:endParaRPr lang="en-GB" dirty="0"/>
          </a:p>
        </p:txBody>
      </p:sp>
      <p:pic>
        <p:nvPicPr>
          <p:cNvPr id="4" name="Picture 3"/>
          <p:cNvPicPr>
            <a:picLocks noChangeAspect="1"/>
          </p:cNvPicPr>
          <p:nvPr/>
        </p:nvPicPr>
        <p:blipFill>
          <a:blip r:embed="rId2"/>
          <a:stretch>
            <a:fillRect/>
          </a:stretch>
        </p:blipFill>
        <p:spPr>
          <a:xfrm>
            <a:off x="1095375" y="1646301"/>
            <a:ext cx="3600450" cy="2409825"/>
          </a:xfrm>
          <a:prstGeom prst="rect">
            <a:avLst/>
          </a:prstGeom>
        </p:spPr>
      </p:pic>
      <p:pic>
        <p:nvPicPr>
          <p:cNvPr id="5" name="Picture 4"/>
          <p:cNvPicPr>
            <a:picLocks noChangeAspect="1"/>
          </p:cNvPicPr>
          <p:nvPr/>
        </p:nvPicPr>
        <p:blipFill>
          <a:blip r:embed="rId3"/>
          <a:stretch>
            <a:fillRect/>
          </a:stretch>
        </p:blipFill>
        <p:spPr>
          <a:xfrm>
            <a:off x="5725477" y="422339"/>
            <a:ext cx="3667125" cy="2447925"/>
          </a:xfrm>
          <a:prstGeom prst="rect">
            <a:avLst/>
          </a:prstGeom>
        </p:spPr>
      </p:pic>
      <p:pic>
        <p:nvPicPr>
          <p:cNvPr id="6" name="Picture 5"/>
          <p:cNvPicPr>
            <a:picLocks noChangeAspect="1"/>
          </p:cNvPicPr>
          <p:nvPr/>
        </p:nvPicPr>
        <p:blipFill>
          <a:blip r:embed="rId4"/>
          <a:stretch>
            <a:fillRect/>
          </a:stretch>
        </p:blipFill>
        <p:spPr>
          <a:xfrm>
            <a:off x="8193438" y="3630792"/>
            <a:ext cx="3638550" cy="2381250"/>
          </a:xfrm>
          <a:prstGeom prst="rect">
            <a:avLst/>
          </a:prstGeom>
        </p:spPr>
      </p:pic>
      <p:pic>
        <p:nvPicPr>
          <p:cNvPr id="7" name="Picture 6"/>
          <p:cNvPicPr>
            <a:picLocks noChangeAspect="1"/>
          </p:cNvPicPr>
          <p:nvPr/>
        </p:nvPicPr>
        <p:blipFill>
          <a:blip r:embed="rId5"/>
          <a:stretch>
            <a:fillRect/>
          </a:stretch>
        </p:blipFill>
        <p:spPr>
          <a:xfrm>
            <a:off x="2649855" y="4056126"/>
            <a:ext cx="3619500" cy="2447925"/>
          </a:xfrm>
          <a:prstGeom prst="rect">
            <a:avLst/>
          </a:prstGeom>
        </p:spPr>
      </p:pic>
      <p:pic>
        <p:nvPicPr>
          <p:cNvPr id="8" name="Picture 7"/>
          <p:cNvPicPr>
            <a:picLocks noChangeAspect="1"/>
          </p:cNvPicPr>
          <p:nvPr/>
        </p:nvPicPr>
        <p:blipFill>
          <a:blip r:embed="rId6"/>
          <a:stretch>
            <a:fillRect/>
          </a:stretch>
        </p:blipFill>
        <p:spPr>
          <a:xfrm>
            <a:off x="4977474" y="2059903"/>
            <a:ext cx="3629025" cy="2381250"/>
          </a:xfrm>
          <a:prstGeom prst="rect">
            <a:avLst/>
          </a:prstGeom>
        </p:spPr>
      </p:pic>
      <p:pic>
        <p:nvPicPr>
          <p:cNvPr id="9" name="Picture 8"/>
          <p:cNvPicPr>
            <a:picLocks noChangeAspect="1"/>
          </p:cNvPicPr>
          <p:nvPr/>
        </p:nvPicPr>
        <p:blipFill>
          <a:blip r:embed="rId7"/>
          <a:stretch>
            <a:fillRect/>
          </a:stretch>
        </p:blipFill>
        <p:spPr>
          <a:xfrm>
            <a:off x="409439" y="4102988"/>
            <a:ext cx="3667125" cy="2333625"/>
          </a:xfrm>
          <a:prstGeom prst="rect">
            <a:avLst/>
          </a:prstGeom>
        </p:spPr>
      </p:pic>
      <p:pic>
        <p:nvPicPr>
          <p:cNvPr id="10" name="Picture 9"/>
          <p:cNvPicPr>
            <a:picLocks noChangeAspect="1"/>
          </p:cNvPicPr>
          <p:nvPr/>
        </p:nvPicPr>
        <p:blipFill>
          <a:blip r:embed="rId8"/>
          <a:stretch>
            <a:fillRect/>
          </a:stretch>
        </p:blipFill>
        <p:spPr>
          <a:xfrm>
            <a:off x="5855901" y="4278787"/>
            <a:ext cx="3505200" cy="2438400"/>
          </a:xfrm>
          <a:prstGeom prst="rect">
            <a:avLst/>
          </a:prstGeom>
        </p:spPr>
      </p:pic>
      <p:pic>
        <p:nvPicPr>
          <p:cNvPr id="11" name="Picture 10"/>
          <p:cNvPicPr>
            <a:picLocks noChangeAspect="1"/>
          </p:cNvPicPr>
          <p:nvPr/>
        </p:nvPicPr>
        <p:blipFill>
          <a:blip r:embed="rId9"/>
          <a:stretch>
            <a:fillRect/>
          </a:stretch>
        </p:blipFill>
        <p:spPr>
          <a:xfrm>
            <a:off x="8193438" y="336598"/>
            <a:ext cx="3533775" cy="2438400"/>
          </a:xfrm>
          <a:prstGeom prst="rect">
            <a:avLst/>
          </a:prstGeom>
        </p:spPr>
      </p:pic>
    </p:spTree>
    <p:extLst>
      <p:ext uri="{BB962C8B-B14F-4D97-AF65-F5344CB8AC3E}">
        <p14:creationId xmlns:p14="http://schemas.microsoft.com/office/powerpoint/2010/main" val="3843388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0" fill="hold"/>
                                        <p:tgtEl>
                                          <p:spTgt spid="4"/>
                                        </p:tgtEl>
                                        <p:attrNameLst>
                                          <p:attrName>ppt_x</p:attrName>
                                        </p:attrNameLst>
                                      </p:cBhvr>
                                      <p:tavLst>
                                        <p:tav tm="0">
                                          <p:val>
                                            <p:strVal val="#ppt_x"/>
                                          </p:val>
                                        </p:tav>
                                        <p:tav tm="100000">
                                          <p:val>
                                            <p:strVal val="#ppt_x"/>
                                          </p:val>
                                        </p:tav>
                                      </p:tavLst>
                                    </p:anim>
                                    <p:anim calcmode="lin" valueType="num">
                                      <p:cBhvr additive="base">
                                        <p:cTn id="8" dur="5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nodeType="clickEffect">
                                  <p:stCondLst>
                                    <p:cond delay="0"/>
                                  </p:stCondLst>
                                  <p:childTnLst>
                                    <p:anim calcmode="lin" valueType="num">
                                      <p:cBhvr additive="base">
                                        <p:cTn id="12" dur="500"/>
                                        <p:tgtEl>
                                          <p:spTgt spid="4"/>
                                        </p:tgtEl>
                                        <p:attrNameLst>
                                          <p:attrName>ppt_x</p:attrName>
                                        </p:attrNameLst>
                                      </p:cBhvr>
                                      <p:tavLst>
                                        <p:tav tm="0">
                                          <p:val>
                                            <p:strVal val="ppt_x"/>
                                          </p:val>
                                        </p:tav>
                                        <p:tav tm="100000">
                                          <p:val>
                                            <p:strVal val="ppt_x"/>
                                          </p:val>
                                        </p:tav>
                                      </p:tavLst>
                                    </p:anim>
                                    <p:anim calcmode="lin" valueType="num">
                                      <p:cBhvr additive="base">
                                        <p:cTn id="13" dur="500"/>
                                        <p:tgtEl>
                                          <p:spTgt spid="4"/>
                                        </p:tgtEl>
                                        <p:attrNameLst>
                                          <p:attrName>ppt_y</p:attrName>
                                        </p:attrNameLst>
                                      </p:cBhvr>
                                      <p:tavLst>
                                        <p:tav tm="0">
                                          <p:val>
                                            <p:strVal val="ppt_y"/>
                                          </p:val>
                                        </p:tav>
                                        <p:tav tm="100000">
                                          <p:val>
                                            <p:strVal val="1+ppt_h/2"/>
                                          </p:val>
                                        </p:tav>
                                      </p:tavLst>
                                    </p:anim>
                                    <p:set>
                                      <p:cBhvr>
                                        <p:cTn id="14" dur="1" fill="hold">
                                          <p:stCondLst>
                                            <p:cond delay="499"/>
                                          </p:stCondLst>
                                        </p:cTn>
                                        <p:tgtEl>
                                          <p:spTgt spid="4"/>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0" fill="hold"/>
                                        <p:tgtEl>
                                          <p:spTgt spid="5"/>
                                        </p:tgtEl>
                                        <p:attrNameLst>
                                          <p:attrName>ppt_x</p:attrName>
                                        </p:attrNameLst>
                                      </p:cBhvr>
                                      <p:tavLst>
                                        <p:tav tm="0">
                                          <p:val>
                                            <p:strVal val="#ppt_x"/>
                                          </p:val>
                                        </p:tav>
                                        <p:tav tm="100000">
                                          <p:val>
                                            <p:strVal val="#ppt_x"/>
                                          </p:val>
                                        </p:tav>
                                      </p:tavLst>
                                    </p:anim>
                                    <p:anim calcmode="lin" valueType="num">
                                      <p:cBhvr additive="base">
                                        <p:cTn id="20" dur="5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xit" presetSubtype="4" fill="hold" nodeType="clickEffect">
                                  <p:stCondLst>
                                    <p:cond delay="0"/>
                                  </p:stCondLst>
                                  <p:childTnLst>
                                    <p:anim calcmode="lin" valueType="num">
                                      <p:cBhvr additive="base">
                                        <p:cTn id="24" dur="500"/>
                                        <p:tgtEl>
                                          <p:spTgt spid="5"/>
                                        </p:tgtEl>
                                        <p:attrNameLst>
                                          <p:attrName>ppt_x</p:attrName>
                                        </p:attrNameLst>
                                      </p:cBhvr>
                                      <p:tavLst>
                                        <p:tav tm="0">
                                          <p:val>
                                            <p:strVal val="ppt_x"/>
                                          </p:val>
                                        </p:tav>
                                        <p:tav tm="100000">
                                          <p:val>
                                            <p:strVal val="ppt_x"/>
                                          </p:val>
                                        </p:tav>
                                      </p:tavLst>
                                    </p:anim>
                                    <p:anim calcmode="lin" valueType="num">
                                      <p:cBhvr additive="base">
                                        <p:cTn id="25" dur="500"/>
                                        <p:tgtEl>
                                          <p:spTgt spid="5"/>
                                        </p:tgtEl>
                                        <p:attrNameLst>
                                          <p:attrName>ppt_y</p:attrName>
                                        </p:attrNameLst>
                                      </p:cBhvr>
                                      <p:tavLst>
                                        <p:tav tm="0">
                                          <p:val>
                                            <p:strVal val="ppt_y"/>
                                          </p:val>
                                        </p:tav>
                                        <p:tav tm="100000">
                                          <p:val>
                                            <p:strVal val="1+ppt_h/2"/>
                                          </p:val>
                                        </p:tav>
                                      </p:tavLst>
                                    </p:anim>
                                    <p:set>
                                      <p:cBhvr>
                                        <p:cTn id="26" dur="1" fill="hold">
                                          <p:stCondLst>
                                            <p:cond delay="499"/>
                                          </p:stCondLst>
                                        </p:cTn>
                                        <p:tgtEl>
                                          <p:spTgt spid="5"/>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0" fill="hold"/>
                                        <p:tgtEl>
                                          <p:spTgt spid="11"/>
                                        </p:tgtEl>
                                        <p:attrNameLst>
                                          <p:attrName>ppt_x</p:attrName>
                                        </p:attrNameLst>
                                      </p:cBhvr>
                                      <p:tavLst>
                                        <p:tav tm="0">
                                          <p:val>
                                            <p:strVal val="#ppt_x"/>
                                          </p:val>
                                        </p:tav>
                                        <p:tav tm="100000">
                                          <p:val>
                                            <p:strVal val="#ppt_x"/>
                                          </p:val>
                                        </p:tav>
                                      </p:tavLst>
                                    </p:anim>
                                    <p:anim calcmode="lin" valueType="num">
                                      <p:cBhvr additive="base">
                                        <p:cTn id="32" dur="50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xit" presetSubtype="4" fill="hold" nodeType="clickEffect">
                                  <p:stCondLst>
                                    <p:cond delay="0"/>
                                  </p:stCondLst>
                                  <p:childTnLst>
                                    <p:anim calcmode="lin" valueType="num">
                                      <p:cBhvr additive="base">
                                        <p:cTn id="36" dur="500"/>
                                        <p:tgtEl>
                                          <p:spTgt spid="11"/>
                                        </p:tgtEl>
                                        <p:attrNameLst>
                                          <p:attrName>ppt_x</p:attrName>
                                        </p:attrNameLst>
                                      </p:cBhvr>
                                      <p:tavLst>
                                        <p:tav tm="0">
                                          <p:val>
                                            <p:strVal val="ppt_x"/>
                                          </p:val>
                                        </p:tav>
                                        <p:tav tm="100000">
                                          <p:val>
                                            <p:strVal val="ppt_x"/>
                                          </p:val>
                                        </p:tav>
                                      </p:tavLst>
                                    </p:anim>
                                    <p:anim calcmode="lin" valueType="num">
                                      <p:cBhvr additive="base">
                                        <p:cTn id="37" dur="500"/>
                                        <p:tgtEl>
                                          <p:spTgt spid="11"/>
                                        </p:tgtEl>
                                        <p:attrNameLst>
                                          <p:attrName>ppt_y</p:attrName>
                                        </p:attrNameLst>
                                      </p:cBhvr>
                                      <p:tavLst>
                                        <p:tav tm="0">
                                          <p:val>
                                            <p:strVal val="ppt_y"/>
                                          </p:val>
                                        </p:tav>
                                        <p:tav tm="100000">
                                          <p:val>
                                            <p:strVal val="1+ppt_h/2"/>
                                          </p:val>
                                        </p:tav>
                                      </p:tavLst>
                                    </p:anim>
                                    <p:set>
                                      <p:cBhvr>
                                        <p:cTn id="38" dur="1" fill="hold">
                                          <p:stCondLst>
                                            <p:cond delay="499"/>
                                          </p:stCondLst>
                                        </p:cTn>
                                        <p:tgtEl>
                                          <p:spTgt spid="11"/>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0" fill="hold"/>
                                        <p:tgtEl>
                                          <p:spTgt spid="9"/>
                                        </p:tgtEl>
                                        <p:attrNameLst>
                                          <p:attrName>ppt_x</p:attrName>
                                        </p:attrNameLst>
                                      </p:cBhvr>
                                      <p:tavLst>
                                        <p:tav tm="0">
                                          <p:val>
                                            <p:strVal val="#ppt_x"/>
                                          </p:val>
                                        </p:tav>
                                        <p:tav tm="100000">
                                          <p:val>
                                            <p:strVal val="#ppt_x"/>
                                          </p:val>
                                        </p:tav>
                                      </p:tavLst>
                                    </p:anim>
                                    <p:anim calcmode="lin" valueType="num">
                                      <p:cBhvr additive="base">
                                        <p:cTn id="44" dur="50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xit" presetSubtype="4" fill="hold" nodeType="clickEffect">
                                  <p:stCondLst>
                                    <p:cond delay="0"/>
                                  </p:stCondLst>
                                  <p:childTnLst>
                                    <p:anim calcmode="lin" valueType="num">
                                      <p:cBhvr additive="base">
                                        <p:cTn id="48" dur="500"/>
                                        <p:tgtEl>
                                          <p:spTgt spid="9"/>
                                        </p:tgtEl>
                                        <p:attrNameLst>
                                          <p:attrName>ppt_x</p:attrName>
                                        </p:attrNameLst>
                                      </p:cBhvr>
                                      <p:tavLst>
                                        <p:tav tm="0">
                                          <p:val>
                                            <p:strVal val="ppt_x"/>
                                          </p:val>
                                        </p:tav>
                                        <p:tav tm="100000">
                                          <p:val>
                                            <p:strVal val="ppt_x"/>
                                          </p:val>
                                        </p:tav>
                                      </p:tavLst>
                                    </p:anim>
                                    <p:anim calcmode="lin" valueType="num">
                                      <p:cBhvr additive="base">
                                        <p:cTn id="49" dur="500"/>
                                        <p:tgtEl>
                                          <p:spTgt spid="9"/>
                                        </p:tgtEl>
                                        <p:attrNameLst>
                                          <p:attrName>ppt_y</p:attrName>
                                        </p:attrNameLst>
                                      </p:cBhvr>
                                      <p:tavLst>
                                        <p:tav tm="0">
                                          <p:val>
                                            <p:strVal val="ppt_y"/>
                                          </p:val>
                                        </p:tav>
                                        <p:tav tm="100000">
                                          <p:val>
                                            <p:strVal val="1+ppt_h/2"/>
                                          </p:val>
                                        </p:tav>
                                      </p:tavLst>
                                    </p:anim>
                                    <p:set>
                                      <p:cBhvr>
                                        <p:cTn id="50" dur="1" fill="hold">
                                          <p:stCondLst>
                                            <p:cond delay="499"/>
                                          </p:stCondLst>
                                        </p:cTn>
                                        <p:tgtEl>
                                          <p:spTgt spid="9"/>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additive="base">
                                        <p:cTn id="55" dur="5000" fill="hold"/>
                                        <p:tgtEl>
                                          <p:spTgt spid="7"/>
                                        </p:tgtEl>
                                        <p:attrNameLst>
                                          <p:attrName>ppt_x</p:attrName>
                                        </p:attrNameLst>
                                      </p:cBhvr>
                                      <p:tavLst>
                                        <p:tav tm="0">
                                          <p:val>
                                            <p:strVal val="#ppt_x"/>
                                          </p:val>
                                        </p:tav>
                                        <p:tav tm="100000">
                                          <p:val>
                                            <p:strVal val="#ppt_x"/>
                                          </p:val>
                                        </p:tav>
                                      </p:tavLst>
                                    </p:anim>
                                    <p:anim calcmode="lin" valueType="num">
                                      <p:cBhvr additive="base">
                                        <p:cTn id="56" dur="50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xit" presetSubtype="4" fill="hold" nodeType="clickEffect">
                                  <p:stCondLst>
                                    <p:cond delay="0"/>
                                  </p:stCondLst>
                                  <p:childTnLst>
                                    <p:anim calcmode="lin" valueType="num">
                                      <p:cBhvr additive="base">
                                        <p:cTn id="60" dur="500"/>
                                        <p:tgtEl>
                                          <p:spTgt spid="7"/>
                                        </p:tgtEl>
                                        <p:attrNameLst>
                                          <p:attrName>ppt_x</p:attrName>
                                        </p:attrNameLst>
                                      </p:cBhvr>
                                      <p:tavLst>
                                        <p:tav tm="0">
                                          <p:val>
                                            <p:strVal val="ppt_x"/>
                                          </p:val>
                                        </p:tav>
                                        <p:tav tm="100000">
                                          <p:val>
                                            <p:strVal val="ppt_x"/>
                                          </p:val>
                                        </p:tav>
                                      </p:tavLst>
                                    </p:anim>
                                    <p:anim calcmode="lin" valueType="num">
                                      <p:cBhvr additive="base">
                                        <p:cTn id="61" dur="500"/>
                                        <p:tgtEl>
                                          <p:spTgt spid="7"/>
                                        </p:tgtEl>
                                        <p:attrNameLst>
                                          <p:attrName>ppt_y</p:attrName>
                                        </p:attrNameLst>
                                      </p:cBhvr>
                                      <p:tavLst>
                                        <p:tav tm="0">
                                          <p:val>
                                            <p:strVal val="ppt_y"/>
                                          </p:val>
                                        </p:tav>
                                        <p:tav tm="100000">
                                          <p:val>
                                            <p:strVal val="1+ppt_h/2"/>
                                          </p:val>
                                        </p:tav>
                                      </p:tavLst>
                                    </p:anim>
                                    <p:set>
                                      <p:cBhvr>
                                        <p:cTn id="62" dur="1" fill="hold">
                                          <p:stCondLst>
                                            <p:cond delay="499"/>
                                          </p:stCondLst>
                                        </p:cTn>
                                        <p:tgtEl>
                                          <p:spTgt spid="7"/>
                                        </p:tgtEl>
                                        <p:attrNameLst>
                                          <p:attrName>style.visibility</p:attrName>
                                        </p:attrNameLst>
                                      </p:cBhvr>
                                      <p:to>
                                        <p:strVal val="hidden"/>
                                      </p:to>
                                    </p:set>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additive="base">
                                        <p:cTn id="67" dur="5000" fill="hold"/>
                                        <p:tgtEl>
                                          <p:spTgt spid="8"/>
                                        </p:tgtEl>
                                        <p:attrNameLst>
                                          <p:attrName>ppt_x</p:attrName>
                                        </p:attrNameLst>
                                      </p:cBhvr>
                                      <p:tavLst>
                                        <p:tav tm="0">
                                          <p:val>
                                            <p:strVal val="#ppt_x"/>
                                          </p:val>
                                        </p:tav>
                                        <p:tav tm="100000">
                                          <p:val>
                                            <p:strVal val="#ppt_x"/>
                                          </p:val>
                                        </p:tav>
                                      </p:tavLst>
                                    </p:anim>
                                    <p:anim calcmode="lin" valueType="num">
                                      <p:cBhvr additive="base">
                                        <p:cTn id="68" dur="50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xit" presetSubtype="4" fill="hold" nodeType="clickEffect">
                                  <p:stCondLst>
                                    <p:cond delay="0"/>
                                  </p:stCondLst>
                                  <p:childTnLst>
                                    <p:anim calcmode="lin" valueType="num">
                                      <p:cBhvr additive="base">
                                        <p:cTn id="72" dur="500"/>
                                        <p:tgtEl>
                                          <p:spTgt spid="8"/>
                                        </p:tgtEl>
                                        <p:attrNameLst>
                                          <p:attrName>ppt_x</p:attrName>
                                        </p:attrNameLst>
                                      </p:cBhvr>
                                      <p:tavLst>
                                        <p:tav tm="0">
                                          <p:val>
                                            <p:strVal val="ppt_x"/>
                                          </p:val>
                                        </p:tav>
                                        <p:tav tm="100000">
                                          <p:val>
                                            <p:strVal val="ppt_x"/>
                                          </p:val>
                                        </p:tav>
                                      </p:tavLst>
                                    </p:anim>
                                    <p:anim calcmode="lin" valueType="num">
                                      <p:cBhvr additive="base">
                                        <p:cTn id="73" dur="500"/>
                                        <p:tgtEl>
                                          <p:spTgt spid="8"/>
                                        </p:tgtEl>
                                        <p:attrNameLst>
                                          <p:attrName>ppt_y</p:attrName>
                                        </p:attrNameLst>
                                      </p:cBhvr>
                                      <p:tavLst>
                                        <p:tav tm="0">
                                          <p:val>
                                            <p:strVal val="ppt_y"/>
                                          </p:val>
                                        </p:tav>
                                        <p:tav tm="100000">
                                          <p:val>
                                            <p:strVal val="1+ppt_h/2"/>
                                          </p:val>
                                        </p:tav>
                                      </p:tavLst>
                                    </p:anim>
                                    <p:set>
                                      <p:cBhvr>
                                        <p:cTn id="74" dur="1" fill="hold">
                                          <p:stCondLst>
                                            <p:cond delay="499"/>
                                          </p:stCondLst>
                                        </p:cTn>
                                        <p:tgtEl>
                                          <p:spTgt spid="8"/>
                                        </p:tgtEl>
                                        <p:attrNameLst>
                                          <p:attrName>style.visibility</p:attrName>
                                        </p:attrNameLst>
                                      </p:cBhvr>
                                      <p:to>
                                        <p:strVal val="hidden"/>
                                      </p:to>
                                    </p:set>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nodeType="clickEffect">
                                  <p:stCondLst>
                                    <p:cond delay="0"/>
                                  </p:stCondLst>
                                  <p:childTnLst>
                                    <p:set>
                                      <p:cBhvr>
                                        <p:cTn id="78" dur="1" fill="hold">
                                          <p:stCondLst>
                                            <p:cond delay="0"/>
                                          </p:stCondLst>
                                        </p:cTn>
                                        <p:tgtEl>
                                          <p:spTgt spid="10"/>
                                        </p:tgtEl>
                                        <p:attrNameLst>
                                          <p:attrName>style.visibility</p:attrName>
                                        </p:attrNameLst>
                                      </p:cBhvr>
                                      <p:to>
                                        <p:strVal val="visible"/>
                                      </p:to>
                                    </p:set>
                                    <p:anim calcmode="lin" valueType="num">
                                      <p:cBhvr additive="base">
                                        <p:cTn id="79" dur="5000" fill="hold"/>
                                        <p:tgtEl>
                                          <p:spTgt spid="10"/>
                                        </p:tgtEl>
                                        <p:attrNameLst>
                                          <p:attrName>ppt_x</p:attrName>
                                        </p:attrNameLst>
                                      </p:cBhvr>
                                      <p:tavLst>
                                        <p:tav tm="0">
                                          <p:val>
                                            <p:strVal val="#ppt_x"/>
                                          </p:val>
                                        </p:tav>
                                        <p:tav tm="100000">
                                          <p:val>
                                            <p:strVal val="#ppt_x"/>
                                          </p:val>
                                        </p:tav>
                                      </p:tavLst>
                                    </p:anim>
                                    <p:anim calcmode="lin" valueType="num">
                                      <p:cBhvr additive="base">
                                        <p:cTn id="80" dur="50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xit" presetSubtype="4" fill="hold" nodeType="clickEffect">
                                  <p:stCondLst>
                                    <p:cond delay="0"/>
                                  </p:stCondLst>
                                  <p:childTnLst>
                                    <p:anim calcmode="lin" valueType="num">
                                      <p:cBhvr additive="base">
                                        <p:cTn id="84" dur="500"/>
                                        <p:tgtEl>
                                          <p:spTgt spid="10"/>
                                        </p:tgtEl>
                                        <p:attrNameLst>
                                          <p:attrName>ppt_x</p:attrName>
                                        </p:attrNameLst>
                                      </p:cBhvr>
                                      <p:tavLst>
                                        <p:tav tm="0">
                                          <p:val>
                                            <p:strVal val="ppt_x"/>
                                          </p:val>
                                        </p:tav>
                                        <p:tav tm="100000">
                                          <p:val>
                                            <p:strVal val="ppt_x"/>
                                          </p:val>
                                        </p:tav>
                                      </p:tavLst>
                                    </p:anim>
                                    <p:anim calcmode="lin" valueType="num">
                                      <p:cBhvr additive="base">
                                        <p:cTn id="85" dur="500"/>
                                        <p:tgtEl>
                                          <p:spTgt spid="10"/>
                                        </p:tgtEl>
                                        <p:attrNameLst>
                                          <p:attrName>ppt_y</p:attrName>
                                        </p:attrNameLst>
                                      </p:cBhvr>
                                      <p:tavLst>
                                        <p:tav tm="0">
                                          <p:val>
                                            <p:strVal val="ppt_y"/>
                                          </p:val>
                                        </p:tav>
                                        <p:tav tm="100000">
                                          <p:val>
                                            <p:strVal val="1+ppt_h/2"/>
                                          </p:val>
                                        </p:tav>
                                      </p:tavLst>
                                    </p:anim>
                                    <p:set>
                                      <p:cBhvr>
                                        <p:cTn id="86" dur="1" fill="hold">
                                          <p:stCondLst>
                                            <p:cond delay="499"/>
                                          </p:stCondLst>
                                        </p:cTn>
                                        <p:tgtEl>
                                          <p:spTgt spid="10"/>
                                        </p:tgtEl>
                                        <p:attrNameLst>
                                          <p:attrName>style.visibility</p:attrName>
                                        </p:attrNameLst>
                                      </p:cBhvr>
                                      <p:to>
                                        <p:strVal val="hidden"/>
                                      </p:to>
                                    </p:set>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nodeType="clickEffect">
                                  <p:stCondLst>
                                    <p:cond delay="0"/>
                                  </p:stCondLst>
                                  <p:childTnLst>
                                    <p:set>
                                      <p:cBhvr>
                                        <p:cTn id="90" dur="1" fill="hold">
                                          <p:stCondLst>
                                            <p:cond delay="0"/>
                                          </p:stCondLst>
                                        </p:cTn>
                                        <p:tgtEl>
                                          <p:spTgt spid="6"/>
                                        </p:tgtEl>
                                        <p:attrNameLst>
                                          <p:attrName>style.visibility</p:attrName>
                                        </p:attrNameLst>
                                      </p:cBhvr>
                                      <p:to>
                                        <p:strVal val="visible"/>
                                      </p:to>
                                    </p:set>
                                    <p:anim calcmode="lin" valueType="num">
                                      <p:cBhvr additive="base">
                                        <p:cTn id="91" dur="5000" fill="hold"/>
                                        <p:tgtEl>
                                          <p:spTgt spid="6"/>
                                        </p:tgtEl>
                                        <p:attrNameLst>
                                          <p:attrName>ppt_x</p:attrName>
                                        </p:attrNameLst>
                                      </p:cBhvr>
                                      <p:tavLst>
                                        <p:tav tm="0">
                                          <p:val>
                                            <p:strVal val="#ppt_x"/>
                                          </p:val>
                                        </p:tav>
                                        <p:tav tm="100000">
                                          <p:val>
                                            <p:strVal val="#ppt_x"/>
                                          </p:val>
                                        </p:tav>
                                      </p:tavLst>
                                    </p:anim>
                                    <p:anim calcmode="lin" valueType="num">
                                      <p:cBhvr additive="base">
                                        <p:cTn id="92" dur="5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xit" presetSubtype="4" fill="hold" nodeType="clickEffect">
                                  <p:stCondLst>
                                    <p:cond delay="0"/>
                                  </p:stCondLst>
                                  <p:childTnLst>
                                    <p:anim calcmode="lin" valueType="num">
                                      <p:cBhvr additive="base">
                                        <p:cTn id="96" dur="1000"/>
                                        <p:tgtEl>
                                          <p:spTgt spid="6"/>
                                        </p:tgtEl>
                                        <p:attrNameLst>
                                          <p:attrName>ppt_x</p:attrName>
                                        </p:attrNameLst>
                                      </p:cBhvr>
                                      <p:tavLst>
                                        <p:tav tm="0">
                                          <p:val>
                                            <p:strVal val="ppt_x"/>
                                          </p:val>
                                        </p:tav>
                                        <p:tav tm="100000">
                                          <p:val>
                                            <p:strVal val="ppt_x"/>
                                          </p:val>
                                        </p:tav>
                                      </p:tavLst>
                                    </p:anim>
                                    <p:anim calcmode="lin" valueType="num">
                                      <p:cBhvr additive="base">
                                        <p:cTn id="97" dur="1000"/>
                                        <p:tgtEl>
                                          <p:spTgt spid="6"/>
                                        </p:tgtEl>
                                        <p:attrNameLst>
                                          <p:attrName>ppt_y</p:attrName>
                                        </p:attrNameLst>
                                      </p:cBhvr>
                                      <p:tavLst>
                                        <p:tav tm="0">
                                          <p:val>
                                            <p:strVal val="ppt_y"/>
                                          </p:val>
                                        </p:tav>
                                        <p:tav tm="100000">
                                          <p:val>
                                            <p:strVal val="1+ppt_h/2"/>
                                          </p:val>
                                        </p:tav>
                                      </p:tavLst>
                                    </p:anim>
                                    <p:set>
                                      <p:cBhvr>
                                        <p:cTn id="98"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375557" y="292100"/>
            <a:ext cx="4648200" cy="3067050"/>
          </a:xfrm>
          <a:prstGeom prst="rect">
            <a:avLst/>
          </a:prstGeom>
        </p:spPr>
      </p:pic>
      <p:pic>
        <p:nvPicPr>
          <p:cNvPr id="5" name="Picture 4"/>
          <p:cNvPicPr>
            <a:picLocks noChangeAspect="1"/>
          </p:cNvPicPr>
          <p:nvPr/>
        </p:nvPicPr>
        <p:blipFill>
          <a:blip r:embed="rId3"/>
          <a:stretch>
            <a:fillRect/>
          </a:stretch>
        </p:blipFill>
        <p:spPr>
          <a:xfrm>
            <a:off x="5223101" y="365125"/>
            <a:ext cx="4619625" cy="3114675"/>
          </a:xfrm>
          <a:prstGeom prst="rect">
            <a:avLst/>
          </a:prstGeom>
        </p:spPr>
      </p:pic>
      <p:pic>
        <p:nvPicPr>
          <p:cNvPr id="6" name="Picture 5"/>
          <p:cNvPicPr>
            <a:picLocks noChangeAspect="1"/>
          </p:cNvPicPr>
          <p:nvPr/>
        </p:nvPicPr>
        <p:blipFill>
          <a:blip r:embed="rId4"/>
          <a:stretch>
            <a:fillRect/>
          </a:stretch>
        </p:blipFill>
        <p:spPr>
          <a:xfrm>
            <a:off x="838200" y="3479800"/>
            <a:ext cx="4800600" cy="3267075"/>
          </a:xfrm>
          <a:prstGeom prst="rect">
            <a:avLst/>
          </a:prstGeom>
        </p:spPr>
      </p:pic>
      <p:pic>
        <p:nvPicPr>
          <p:cNvPr id="7" name="Picture 6"/>
          <p:cNvPicPr>
            <a:picLocks noChangeAspect="1"/>
          </p:cNvPicPr>
          <p:nvPr/>
        </p:nvPicPr>
        <p:blipFill>
          <a:blip r:embed="rId5"/>
          <a:stretch>
            <a:fillRect/>
          </a:stretch>
        </p:blipFill>
        <p:spPr>
          <a:xfrm>
            <a:off x="5638800" y="3614737"/>
            <a:ext cx="4724400" cy="3209925"/>
          </a:xfrm>
          <a:prstGeom prst="rect">
            <a:avLst/>
          </a:prstGeom>
        </p:spPr>
      </p:pic>
    </p:spTree>
    <p:extLst>
      <p:ext uri="{BB962C8B-B14F-4D97-AF65-F5344CB8AC3E}">
        <p14:creationId xmlns:p14="http://schemas.microsoft.com/office/powerpoint/2010/main" val="3765813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5" presetClass="exit" presetSubtype="0" fill="hold" nodeType="clickEffect">
                                  <p:stCondLst>
                                    <p:cond delay="0"/>
                                  </p:stCondLst>
                                  <p:childTnLst>
                                    <p:anim calcmode="lin" valueType="num">
                                      <p:cBhvr>
                                        <p:cTn id="12" dur="1000"/>
                                        <p:tgtEl>
                                          <p:spTgt spid="4"/>
                                        </p:tgtEl>
                                        <p:attrNameLst>
                                          <p:attrName>ppt_w</p:attrName>
                                        </p:attrNameLst>
                                      </p:cBhvr>
                                      <p:tavLst>
                                        <p:tav tm="0">
                                          <p:val>
                                            <p:strVal val="ppt_w"/>
                                          </p:val>
                                        </p:tav>
                                        <p:tav tm="100000">
                                          <p:val>
                                            <p:strVal val="ppt_w*0.70"/>
                                          </p:val>
                                        </p:tav>
                                      </p:tavLst>
                                    </p:anim>
                                    <p:anim calcmode="lin" valueType="num">
                                      <p:cBhvr>
                                        <p:cTn id="13" dur="1000"/>
                                        <p:tgtEl>
                                          <p:spTgt spid="4"/>
                                        </p:tgtEl>
                                        <p:attrNameLst>
                                          <p:attrName>ppt_h</p:attrName>
                                        </p:attrNameLst>
                                      </p:cBhvr>
                                      <p:tavLst>
                                        <p:tav tm="0">
                                          <p:val>
                                            <p:strVal val="ppt_h"/>
                                          </p:val>
                                        </p:tav>
                                        <p:tav tm="100000">
                                          <p:val>
                                            <p:strVal val="ppt_h"/>
                                          </p:val>
                                        </p:tav>
                                      </p:tavLst>
                                    </p:anim>
                                    <p:animEffect transition="out" filter="fade">
                                      <p:cBhvr>
                                        <p:cTn id="14" dur="1000"/>
                                        <p:tgtEl>
                                          <p:spTgt spid="4"/>
                                        </p:tgtEl>
                                      </p:cBhvr>
                                    </p:animEffect>
                                    <p:set>
                                      <p:cBhvr>
                                        <p:cTn id="15" dur="1" fill="hold">
                                          <p:stCondLst>
                                            <p:cond delay="999"/>
                                          </p:stCondLst>
                                        </p:cTn>
                                        <p:tgtEl>
                                          <p:spTgt spid="4"/>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fill="hold"/>
                                        <p:tgtEl>
                                          <p:spTgt spid="5"/>
                                        </p:tgtEl>
                                        <p:attrNameLst>
                                          <p:attrName>ppt_x</p:attrName>
                                        </p:attrNameLst>
                                      </p:cBhvr>
                                      <p:tavLst>
                                        <p:tav tm="0">
                                          <p:val>
                                            <p:strVal val="#ppt_x"/>
                                          </p:val>
                                        </p:tav>
                                        <p:tav tm="100000">
                                          <p:val>
                                            <p:strVal val="#ppt_x"/>
                                          </p:val>
                                        </p:tav>
                                      </p:tavLst>
                                    </p:anim>
                                    <p:anim calcmode="lin" valueType="num">
                                      <p:cBhvr additive="base">
                                        <p:cTn id="21"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9" presetClass="exit" presetSubtype="0" fill="hold" nodeType="clickEffect">
                                  <p:stCondLst>
                                    <p:cond delay="0"/>
                                  </p:stCondLst>
                                  <p:childTnLst>
                                    <p:animEffect transition="out" filter="dissolve">
                                      <p:cBhvr>
                                        <p:cTn id="25" dur="500"/>
                                        <p:tgtEl>
                                          <p:spTgt spid="5"/>
                                        </p:tgtEl>
                                      </p:cBhvr>
                                    </p:animEffect>
                                    <p:set>
                                      <p:cBhvr>
                                        <p:cTn id="26" dur="1" fill="hold">
                                          <p:stCondLst>
                                            <p:cond delay="499"/>
                                          </p:stCondLst>
                                        </p:cTn>
                                        <p:tgtEl>
                                          <p:spTgt spid="5"/>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3" presetClass="exit" presetSubtype="32" fill="hold" nodeType="clickEffect">
                                  <p:stCondLst>
                                    <p:cond delay="0"/>
                                  </p:stCondLst>
                                  <p:childTnLst>
                                    <p:animEffect transition="out" filter="plus(out)">
                                      <p:cBhvr>
                                        <p:cTn id="36" dur="2000"/>
                                        <p:tgtEl>
                                          <p:spTgt spid="6"/>
                                        </p:tgtEl>
                                      </p:cBhvr>
                                    </p:animEffect>
                                    <p:set>
                                      <p:cBhvr>
                                        <p:cTn id="37" dur="1" fill="hold">
                                          <p:stCondLst>
                                            <p:cond delay="1999"/>
                                          </p:stCondLst>
                                        </p:cTn>
                                        <p:tgtEl>
                                          <p:spTgt spid="6"/>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500" fill="hold"/>
                                        <p:tgtEl>
                                          <p:spTgt spid="7"/>
                                        </p:tgtEl>
                                        <p:attrNameLst>
                                          <p:attrName>ppt_x</p:attrName>
                                        </p:attrNameLst>
                                      </p:cBhvr>
                                      <p:tavLst>
                                        <p:tav tm="0">
                                          <p:val>
                                            <p:strVal val="#ppt_x"/>
                                          </p:val>
                                        </p:tav>
                                        <p:tav tm="100000">
                                          <p:val>
                                            <p:strVal val="#ppt_x"/>
                                          </p:val>
                                        </p:tav>
                                      </p:tavLst>
                                    </p:anim>
                                    <p:anim calcmode="lin" valueType="num">
                                      <p:cBhvr additive="base">
                                        <p:cTn id="4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13" presetClass="exit" presetSubtype="32" fill="hold" nodeType="clickEffect">
                                  <p:stCondLst>
                                    <p:cond delay="0"/>
                                  </p:stCondLst>
                                  <p:childTnLst>
                                    <p:animEffect transition="out" filter="plus(out)">
                                      <p:cBhvr>
                                        <p:cTn id="47" dur="2000"/>
                                        <p:tgtEl>
                                          <p:spTgt spid="7"/>
                                        </p:tgtEl>
                                      </p:cBhvr>
                                    </p:animEffect>
                                    <p:set>
                                      <p:cBhvr>
                                        <p:cTn id="48" dur="1" fill="hold">
                                          <p:stCondLst>
                                            <p:cond delay="1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3000"/>
            <a:lum/>
          </a:blip>
          <a:srcRect/>
          <a:stretch>
            <a:fillRect t="-12000" b="-12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51263" y="91701"/>
            <a:ext cx="10515600" cy="1325563"/>
          </a:xfrm>
        </p:spPr>
        <p:txBody>
          <a:bodyPr>
            <a:normAutofit/>
          </a:bodyPr>
          <a:lstStyle/>
          <a:p>
            <a:r>
              <a:rPr lang="en-GB" dirty="0" smtClean="0"/>
              <a:t>Our Set 2 phoneme for today is</a:t>
            </a:r>
            <a:r>
              <a:rPr lang="en-GB" dirty="0" smtClean="0"/>
              <a:t>….</a:t>
            </a:r>
            <a:r>
              <a:rPr lang="en-GB" sz="6000" dirty="0" smtClean="0">
                <a:latin typeface="Comic Sans MS" panose="030F0702030302020204" pitchFamily="66" charset="0"/>
              </a:rPr>
              <a:t>ir</a:t>
            </a:r>
            <a:r>
              <a:rPr lang="en-GB" dirty="0" smtClean="0">
                <a:solidFill>
                  <a:schemeClr val="tx1"/>
                </a:solidFill>
                <a:latin typeface="Comic Sans MS" panose="030F0702030302020204" pitchFamily="66" charset="0"/>
              </a:rPr>
              <a:t> </a:t>
            </a:r>
            <a:endParaRPr lang="en-GB" dirty="0">
              <a:solidFill>
                <a:schemeClr val="tx1"/>
              </a:solidFill>
              <a:latin typeface="Comic Sans MS" panose="030F0702030302020204" pitchFamily="66" charset="0"/>
            </a:endParaRPr>
          </a:p>
        </p:txBody>
      </p:sp>
      <p:sp>
        <p:nvSpPr>
          <p:cNvPr id="5" name="TextBox 4"/>
          <p:cNvSpPr txBox="1"/>
          <p:nvPr/>
        </p:nvSpPr>
        <p:spPr>
          <a:xfrm>
            <a:off x="4492978" y="2250897"/>
            <a:ext cx="4244622" cy="707886"/>
          </a:xfrm>
          <a:prstGeom prst="rect">
            <a:avLst/>
          </a:prstGeom>
          <a:noFill/>
        </p:spPr>
        <p:txBody>
          <a:bodyPr wrap="square" rtlCol="0">
            <a:spAutoFit/>
          </a:bodyPr>
          <a:lstStyle/>
          <a:p>
            <a:r>
              <a:rPr lang="en-GB" sz="4000" dirty="0" smtClean="0">
                <a:latin typeface="Comic Sans MS" panose="030F0702030302020204" pitchFamily="66" charset="0"/>
              </a:rPr>
              <a:t>g</a:t>
            </a:r>
            <a:r>
              <a:rPr lang="en-GB" sz="4000" dirty="0" smtClean="0">
                <a:solidFill>
                  <a:srgbClr val="FF0000"/>
                </a:solidFill>
                <a:latin typeface="Comic Sans MS" panose="030F0702030302020204" pitchFamily="66" charset="0"/>
              </a:rPr>
              <a:t>ir</a:t>
            </a:r>
            <a:r>
              <a:rPr lang="en-GB" sz="4000" dirty="0" smtClean="0">
                <a:latin typeface="Comic Sans MS" panose="030F0702030302020204" pitchFamily="66" charset="0"/>
              </a:rPr>
              <a:t>l</a:t>
            </a:r>
            <a:r>
              <a:rPr lang="en-GB" sz="4000" dirty="0" smtClean="0"/>
              <a:t> </a:t>
            </a:r>
            <a:endParaRPr lang="en-GB" sz="4000" dirty="0"/>
          </a:p>
        </p:txBody>
      </p:sp>
      <p:sp>
        <p:nvSpPr>
          <p:cNvPr id="6" name="TextBox 5"/>
          <p:cNvSpPr txBox="1"/>
          <p:nvPr/>
        </p:nvSpPr>
        <p:spPr>
          <a:xfrm>
            <a:off x="4425244" y="2798410"/>
            <a:ext cx="4244622" cy="707886"/>
          </a:xfrm>
          <a:prstGeom prst="rect">
            <a:avLst/>
          </a:prstGeom>
          <a:noFill/>
        </p:spPr>
        <p:txBody>
          <a:bodyPr wrap="square" rtlCol="0">
            <a:spAutoFit/>
          </a:bodyPr>
          <a:lstStyle/>
          <a:p>
            <a:r>
              <a:rPr lang="en-GB" sz="4000" dirty="0" smtClean="0">
                <a:latin typeface="Comic Sans MS" panose="030F0702030302020204" pitchFamily="66" charset="0"/>
              </a:rPr>
              <a:t>b</a:t>
            </a:r>
            <a:r>
              <a:rPr lang="en-GB" sz="4000" dirty="0" smtClean="0">
                <a:solidFill>
                  <a:srgbClr val="FF0000"/>
                </a:solidFill>
                <a:latin typeface="Comic Sans MS" panose="030F0702030302020204" pitchFamily="66" charset="0"/>
              </a:rPr>
              <a:t>ir</a:t>
            </a:r>
            <a:r>
              <a:rPr lang="en-GB" sz="4000" dirty="0" smtClean="0">
                <a:latin typeface="Comic Sans MS" panose="030F0702030302020204" pitchFamily="66" charset="0"/>
              </a:rPr>
              <a:t>d</a:t>
            </a:r>
            <a:endParaRPr lang="en-GB" sz="4000" dirty="0"/>
          </a:p>
        </p:txBody>
      </p:sp>
      <p:sp>
        <p:nvSpPr>
          <p:cNvPr id="7" name="TextBox 6"/>
          <p:cNvSpPr txBox="1"/>
          <p:nvPr/>
        </p:nvSpPr>
        <p:spPr>
          <a:xfrm>
            <a:off x="4492978" y="3528872"/>
            <a:ext cx="4244622" cy="707886"/>
          </a:xfrm>
          <a:prstGeom prst="rect">
            <a:avLst/>
          </a:prstGeom>
          <a:noFill/>
        </p:spPr>
        <p:txBody>
          <a:bodyPr wrap="square" rtlCol="0">
            <a:spAutoFit/>
          </a:bodyPr>
          <a:lstStyle/>
          <a:p>
            <a:r>
              <a:rPr lang="en-GB" sz="4000" dirty="0" smtClean="0">
                <a:latin typeface="Comic Sans MS" panose="030F0702030302020204" pitchFamily="66" charset="0"/>
              </a:rPr>
              <a:t>th</a:t>
            </a:r>
            <a:r>
              <a:rPr lang="en-GB" sz="4000" dirty="0" smtClean="0">
                <a:solidFill>
                  <a:srgbClr val="FF0000"/>
                </a:solidFill>
                <a:latin typeface="Comic Sans MS" panose="030F0702030302020204" pitchFamily="66" charset="0"/>
              </a:rPr>
              <a:t>ir</a:t>
            </a:r>
            <a:r>
              <a:rPr lang="en-GB" sz="4000" dirty="0" smtClean="0">
                <a:latin typeface="Comic Sans MS" panose="030F0702030302020204" pitchFamily="66" charset="0"/>
              </a:rPr>
              <a:t>d</a:t>
            </a:r>
            <a:r>
              <a:rPr lang="en-GB" sz="4000" dirty="0" smtClean="0"/>
              <a:t> </a:t>
            </a:r>
            <a:endParaRPr lang="en-GB" sz="4000" dirty="0"/>
          </a:p>
        </p:txBody>
      </p:sp>
      <p:sp>
        <p:nvSpPr>
          <p:cNvPr id="8" name="TextBox 7"/>
          <p:cNvSpPr txBox="1"/>
          <p:nvPr/>
        </p:nvSpPr>
        <p:spPr>
          <a:xfrm>
            <a:off x="4492978" y="4098961"/>
            <a:ext cx="4244622" cy="707886"/>
          </a:xfrm>
          <a:prstGeom prst="rect">
            <a:avLst/>
          </a:prstGeom>
          <a:noFill/>
        </p:spPr>
        <p:txBody>
          <a:bodyPr wrap="square" rtlCol="0">
            <a:spAutoFit/>
          </a:bodyPr>
          <a:lstStyle/>
          <a:p>
            <a:r>
              <a:rPr lang="en-GB" sz="4000" dirty="0" smtClean="0">
                <a:latin typeface="Comic Sans MS" panose="030F0702030302020204" pitchFamily="66" charset="0"/>
              </a:rPr>
              <a:t>d</a:t>
            </a:r>
            <a:r>
              <a:rPr lang="en-GB" sz="4000" dirty="0" smtClean="0">
                <a:solidFill>
                  <a:srgbClr val="FF0000"/>
                </a:solidFill>
                <a:latin typeface="Comic Sans MS" panose="030F0702030302020204" pitchFamily="66" charset="0"/>
              </a:rPr>
              <a:t>ir</a:t>
            </a:r>
            <a:r>
              <a:rPr lang="en-GB" sz="4000" dirty="0" smtClean="0">
                <a:latin typeface="Comic Sans MS" panose="030F0702030302020204" pitchFamily="66" charset="0"/>
              </a:rPr>
              <a:t>t</a:t>
            </a:r>
            <a:r>
              <a:rPr lang="en-GB" sz="4000" dirty="0" smtClean="0"/>
              <a:t> </a:t>
            </a:r>
            <a:endParaRPr lang="en-GB" sz="4000" dirty="0"/>
          </a:p>
        </p:txBody>
      </p:sp>
      <p:cxnSp>
        <p:nvCxnSpPr>
          <p:cNvPr id="12" name="Straight Connector 11"/>
          <p:cNvCxnSpPr/>
          <p:nvPr/>
        </p:nvCxnSpPr>
        <p:spPr>
          <a:xfrm>
            <a:off x="6615289" y="2820986"/>
            <a:ext cx="37479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6615289" y="3413652"/>
            <a:ext cx="37479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581422" y="2266594"/>
            <a:ext cx="3747911"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6615289" y="3996799"/>
            <a:ext cx="3747911"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6581422" y="5148550"/>
            <a:ext cx="37479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6581422" y="5741216"/>
            <a:ext cx="37479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547555" y="4594158"/>
            <a:ext cx="3747911"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6581422" y="6324363"/>
            <a:ext cx="3747911"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 name="AutoShape 2" descr="Phonics Homewor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0" name="TextBox 19"/>
          <p:cNvSpPr txBox="1"/>
          <p:nvPr/>
        </p:nvSpPr>
        <p:spPr>
          <a:xfrm>
            <a:off x="6779945" y="1185611"/>
            <a:ext cx="4244622" cy="707886"/>
          </a:xfrm>
          <a:prstGeom prst="rect">
            <a:avLst/>
          </a:prstGeom>
          <a:noFill/>
        </p:spPr>
        <p:txBody>
          <a:bodyPr wrap="square" rtlCol="0">
            <a:spAutoFit/>
          </a:bodyPr>
          <a:lstStyle/>
          <a:p>
            <a:r>
              <a:rPr lang="en-GB" sz="4000" dirty="0" smtClean="0">
                <a:latin typeface="Comic Sans MS" panose="030F0702030302020204" pitchFamily="66" charset="0"/>
              </a:rPr>
              <a:t>w</a:t>
            </a:r>
            <a:r>
              <a:rPr lang="en-GB" sz="4000" dirty="0" smtClean="0">
                <a:latin typeface="Comic Sans MS" panose="030F0702030302020204" pitchFamily="66" charset="0"/>
              </a:rPr>
              <a:t>h</a:t>
            </a:r>
            <a:r>
              <a:rPr lang="en-GB" sz="4000" dirty="0" smtClean="0">
                <a:solidFill>
                  <a:srgbClr val="FF0000"/>
                </a:solidFill>
                <a:latin typeface="Comic Sans MS" panose="030F0702030302020204" pitchFamily="66" charset="0"/>
              </a:rPr>
              <a:t>ir</a:t>
            </a:r>
            <a:r>
              <a:rPr lang="en-GB" sz="4000" dirty="0" smtClean="0">
                <a:latin typeface="Comic Sans MS" panose="030F0702030302020204" pitchFamily="66" charset="0"/>
              </a:rPr>
              <a:t>l     tw</a:t>
            </a:r>
            <a:r>
              <a:rPr lang="en-GB" sz="4000" dirty="0" smtClean="0">
                <a:solidFill>
                  <a:srgbClr val="FF0000"/>
                </a:solidFill>
                <a:latin typeface="Comic Sans MS" panose="030F0702030302020204" pitchFamily="66" charset="0"/>
              </a:rPr>
              <a:t>ir</a:t>
            </a:r>
            <a:r>
              <a:rPr lang="en-GB" sz="4000" dirty="0" smtClean="0">
                <a:latin typeface="Comic Sans MS" panose="030F0702030302020204" pitchFamily="66" charset="0"/>
              </a:rPr>
              <a:t>l  </a:t>
            </a:r>
            <a:endParaRPr lang="en-GB" sz="4000" dirty="0"/>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7975" y="1558067"/>
            <a:ext cx="3918857" cy="5225143"/>
          </a:xfrm>
          <a:prstGeom prst="rect">
            <a:avLst/>
          </a:prstGeom>
        </p:spPr>
      </p:pic>
    </p:spTree>
    <p:extLst>
      <p:ext uri="{BB962C8B-B14F-4D97-AF65-F5344CB8AC3E}">
        <p14:creationId xmlns:p14="http://schemas.microsoft.com/office/powerpoint/2010/main" val="1325107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2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064369" y="323557"/>
            <a:ext cx="6865034" cy="3186406"/>
          </a:xfrm>
          <a:solidFill>
            <a:schemeClr val="bg1"/>
          </a:solidFill>
        </p:spPr>
        <p:txBody>
          <a:bodyPr anchor="ctr">
            <a:normAutofit fontScale="90000"/>
          </a:bodyPr>
          <a:lstStyle/>
          <a:p>
            <a:r>
              <a:rPr lang="en-GB" dirty="0" smtClean="0">
                <a:latin typeface="Twinkl Precursive" panose="02000000000000000000" pitchFamily="2" charset="0"/>
              </a:rPr>
              <a:t>LO: To complete the sentences given.</a:t>
            </a:r>
            <a:endParaRPr lang="en-GB" dirty="0">
              <a:latin typeface="Twinkl Precursive" panose="02000000000000000000" pitchFamily="2" charset="0"/>
            </a:endParaRPr>
          </a:p>
        </p:txBody>
      </p:sp>
    </p:spTree>
    <p:extLst>
      <p:ext uri="{BB962C8B-B14F-4D97-AF65-F5344CB8AC3E}">
        <p14:creationId xmlns:p14="http://schemas.microsoft.com/office/powerpoint/2010/main" val="40869028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064369" y="323557"/>
            <a:ext cx="6865034" cy="3186406"/>
          </a:xfrm>
          <a:solidFill>
            <a:schemeClr val="bg1"/>
          </a:solidFill>
        </p:spPr>
        <p:txBody>
          <a:bodyPr anchor="ctr">
            <a:normAutofit fontScale="90000"/>
          </a:bodyPr>
          <a:lstStyle/>
          <a:p>
            <a:r>
              <a:rPr lang="en-GB" dirty="0" smtClean="0">
                <a:latin typeface="Twinkl Precursive" panose="02000000000000000000" pitchFamily="2" charset="0"/>
              </a:rPr>
              <a:t>Task: Read the extract about Rapunzel and Tangled. </a:t>
            </a:r>
            <a:endParaRPr lang="en-GB" dirty="0">
              <a:latin typeface="Twinkl Precursive" panose="02000000000000000000" pitchFamily="2" charset="0"/>
            </a:endParaRPr>
          </a:p>
        </p:txBody>
      </p:sp>
    </p:spTree>
    <p:extLst>
      <p:ext uri="{BB962C8B-B14F-4D97-AF65-F5344CB8AC3E}">
        <p14:creationId xmlns:p14="http://schemas.microsoft.com/office/powerpoint/2010/main" val="411226228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08538" y="489194"/>
            <a:ext cx="10515600" cy="5981944"/>
          </a:xfrm>
          <a:solidFill>
            <a:schemeClr val="bg1"/>
          </a:solidFill>
        </p:spPr>
        <p:txBody>
          <a:bodyPr>
            <a:normAutofit/>
          </a:bodyPr>
          <a:lstStyle/>
          <a:p>
            <a:pPr marL="0" indent="0">
              <a:buNone/>
            </a:pPr>
            <a:r>
              <a:rPr lang="en-AU" sz="3000" b="1" dirty="0" smtClean="0">
                <a:latin typeface="Twinkl Precursive" panose="02000000000000000000" pitchFamily="2" charset="0"/>
              </a:rPr>
              <a:t>TANGLED</a:t>
            </a:r>
            <a:endParaRPr lang="en-GB" sz="3000" b="1" dirty="0">
              <a:latin typeface="Twinkl Precursive" panose="02000000000000000000" pitchFamily="2" charset="0"/>
            </a:endParaRPr>
          </a:p>
          <a:p>
            <a:pPr marL="0" indent="0">
              <a:buNone/>
            </a:pPr>
            <a:r>
              <a:rPr lang="en-AU" sz="3000" dirty="0">
                <a:latin typeface="Twinkl Precursive" panose="02000000000000000000" pitchFamily="2" charset="0"/>
              </a:rPr>
              <a:t>Rapunzel is about a lost princess whose mother was very ill and she got a healing flower that only works when Rapunzel would sing a song. </a:t>
            </a:r>
            <a:endParaRPr lang="en-GB" sz="3000" dirty="0">
              <a:latin typeface="Twinkl Precursive" panose="02000000000000000000" pitchFamily="2" charset="0"/>
            </a:endParaRPr>
          </a:p>
          <a:p>
            <a:pPr marL="0" indent="0">
              <a:buNone/>
            </a:pPr>
            <a:r>
              <a:rPr lang="en-AU" sz="3000" dirty="0">
                <a:latin typeface="Twinkl Precursive" panose="02000000000000000000" pitchFamily="2" charset="0"/>
              </a:rPr>
              <a:t>She falls for a rogue thief named Flynn Eugene Fitzherbert Rider, the kingdom's most wanted-and most charming-bandit.</a:t>
            </a:r>
            <a:endParaRPr lang="en-GB" sz="3000" dirty="0">
              <a:latin typeface="Twinkl Precursive" panose="02000000000000000000" pitchFamily="2" charset="0"/>
            </a:endParaRPr>
          </a:p>
          <a:p>
            <a:pPr marL="0" indent="0">
              <a:buNone/>
            </a:pPr>
            <a:r>
              <a:rPr lang="en-AU" sz="3000" dirty="0">
                <a:latin typeface="Twinkl Precursive" panose="02000000000000000000" pitchFamily="2" charset="0"/>
              </a:rPr>
              <a:t>Flynn Rider, hides out in a mysterious tower, he's taken hostage by Rapunzel, a beautiful and feisty teenager with 70 feet of magical, golden hair. </a:t>
            </a:r>
            <a:endParaRPr lang="en-GB" sz="3000" dirty="0">
              <a:latin typeface="Twinkl Precursive" panose="02000000000000000000" pitchFamily="2" charset="0"/>
            </a:endParaRPr>
          </a:p>
        </p:txBody>
      </p:sp>
      <p:pic>
        <p:nvPicPr>
          <p:cNvPr id="4" name="Picture 2" descr="Rapunzel (Tangled) - Wikipe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74743" y="171150"/>
            <a:ext cx="1230629" cy="10073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6207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08538" y="489194"/>
            <a:ext cx="10515600" cy="5981944"/>
          </a:xfrm>
          <a:solidFill>
            <a:schemeClr val="bg1"/>
          </a:solidFill>
        </p:spPr>
        <p:txBody>
          <a:bodyPr>
            <a:normAutofit/>
          </a:bodyPr>
          <a:lstStyle/>
          <a:p>
            <a:pPr marL="0" indent="0">
              <a:buNone/>
            </a:pPr>
            <a:r>
              <a:rPr lang="en-AU" sz="3000" dirty="0" smtClean="0">
                <a:latin typeface="Twinkl Precursive" panose="02000000000000000000" pitchFamily="2" charset="0"/>
              </a:rPr>
              <a:t>Rapunzel, wants to escape the tower </a:t>
            </a:r>
            <a:r>
              <a:rPr lang="en-AU" sz="3000" dirty="0">
                <a:latin typeface="Twinkl Precursive" panose="02000000000000000000" pitchFamily="2" charset="0"/>
              </a:rPr>
              <a:t>where she's been locked away for </a:t>
            </a:r>
            <a:r>
              <a:rPr lang="en-AU" sz="3000" dirty="0" smtClean="0">
                <a:latin typeface="Twinkl Precursive" panose="02000000000000000000" pitchFamily="2" charset="0"/>
              </a:rPr>
              <a:t>years.</a:t>
            </a:r>
          </a:p>
          <a:p>
            <a:pPr marL="0" indent="0">
              <a:buNone/>
            </a:pPr>
            <a:r>
              <a:rPr lang="en-AU" sz="3000" dirty="0" smtClean="0">
                <a:latin typeface="Twinkl Precursive" panose="02000000000000000000" pitchFamily="2" charset="0"/>
              </a:rPr>
              <a:t>She makes </a:t>
            </a:r>
            <a:r>
              <a:rPr lang="en-AU" sz="3000" dirty="0">
                <a:latin typeface="Twinkl Precursive" panose="02000000000000000000" pitchFamily="2" charset="0"/>
              </a:rPr>
              <a:t>a deal with the handsome thief</a:t>
            </a:r>
            <a:r>
              <a:rPr lang="en-AU" sz="3000" dirty="0" smtClean="0">
                <a:latin typeface="Twinkl Precursive" panose="02000000000000000000" pitchFamily="2" charset="0"/>
              </a:rPr>
              <a:t>, after hitting him on the head with a frying pan! </a:t>
            </a:r>
          </a:p>
          <a:p>
            <a:pPr marL="0" indent="0">
              <a:buNone/>
            </a:pPr>
            <a:r>
              <a:rPr lang="en-AU" sz="3000" dirty="0" smtClean="0">
                <a:latin typeface="Twinkl Precursive" panose="02000000000000000000" pitchFamily="2" charset="0"/>
              </a:rPr>
              <a:t>The unlikely pair set </a:t>
            </a:r>
            <a:r>
              <a:rPr lang="en-AU" sz="3000" dirty="0">
                <a:latin typeface="Twinkl Precursive" panose="02000000000000000000" pitchFamily="2" charset="0"/>
              </a:rPr>
              <a:t>off on an adventure, complete with a super-cop horse, </a:t>
            </a:r>
            <a:r>
              <a:rPr lang="en-AU" sz="3000" dirty="0" smtClean="0">
                <a:latin typeface="Twinkl Precursive" panose="02000000000000000000" pitchFamily="2" charset="0"/>
              </a:rPr>
              <a:t>a colourful chameleon </a:t>
            </a:r>
            <a:r>
              <a:rPr lang="en-AU" sz="3000" dirty="0">
                <a:latin typeface="Twinkl Precursive" panose="02000000000000000000" pitchFamily="2" charset="0"/>
              </a:rPr>
              <a:t>and a gruff gang of pub thugs. </a:t>
            </a:r>
            <a:endParaRPr lang="en-GB" sz="3000" dirty="0">
              <a:latin typeface="Twinkl Precursive" panose="02000000000000000000" pitchFamily="2" charset="0"/>
            </a:endParaRPr>
          </a:p>
        </p:txBody>
      </p:sp>
    </p:spTree>
    <p:extLst>
      <p:ext uri="{BB962C8B-B14F-4D97-AF65-F5344CB8AC3E}">
        <p14:creationId xmlns:p14="http://schemas.microsoft.com/office/powerpoint/2010/main" val="3162830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95422"/>
            <a:ext cx="10515600" cy="6246055"/>
          </a:xfrm>
          <a:solidFill>
            <a:schemeClr val="bg1"/>
          </a:solidFill>
        </p:spPr>
        <p:txBody>
          <a:bodyPr>
            <a:normAutofit fontScale="55000" lnSpcReduction="20000"/>
          </a:bodyPr>
          <a:lstStyle/>
          <a:p>
            <a:pPr marL="0" indent="0">
              <a:buNone/>
            </a:pPr>
            <a:r>
              <a:rPr lang="en-AU" sz="4200" dirty="0" smtClean="0">
                <a:latin typeface="Twinkl Precursive" panose="02000000000000000000" pitchFamily="2" charset="0"/>
              </a:rPr>
              <a:t>Together they go on a whirlwind adventure. Near the end of the film it is revealed that Rapunzel has brown hair! </a:t>
            </a:r>
          </a:p>
          <a:p>
            <a:pPr marL="0" indent="0">
              <a:buNone/>
            </a:pPr>
            <a:r>
              <a:rPr lang="en-AU" sz="4200" dirty="0" smtClean="0">
                <a:latin typeface="Twinkl Precursive" panose="02000000000000000000" pitchFamily="2" charset="0"/>
              </a:rPr>
              <a:t>Eugene chopped her hair off using a broken mirror after he got stabbed by Mother </a:t>
            </a:r>
            <a:r>
              <a:rPr lang="en-AU" sz="4200" dirty="0" err="1" smtClean="0">
                <a:latin typeface="Twinkl Precursive" panose="02000000000000000000" pitchFamily="2" charset="0"/>
              </a:rPr>
              <a:t>Gothel</a:t>
            </a:r>
            <a:r>
              <a:rPr lang="en-AU" sz="4200" dirty="0" smtClean="0">
                <a:latin typeface="Twinkl Precursive" panose="02000000000000000000" pitchFamily="2" charset="0"/>
              </a:rPr>
              <a:t>.</a:t>
            </a:r>
          </a:p>
          <a:p>
            <a:pPr marL="0" indent="0">
              <a:buNone/>
            </a:pPr>
            <a:r>
              <a:rPr lang="en-AU" sz="4200" dirty="0" smtClean="0">
                <a:latin typeface="Twinkl Precursive" panose="02000000000000000000" pitchFamily="2" charset="0"/>
              </a:rPr>
              <a:t>She wanted to keep Rapunzel all to herself because she looks around 100 years old and as Rapunzel sings the following lyrics: </a:t>
            </a:r>
          </a:p>
          <a:p>
            <a:pPr marL="0" indent="0">
              <a:buNone/>
            </a:pPr>
            <a:endParaRPr lang="en-AU" sz="4200" i="1" dirty="0" smtClean="0">
              <a:latin typeface="Twinkl Precursive" panose="02000000000000000000" pitchFamily="2" charset="0"/>
            </a:endParaRPr>
          </a:p>
          <a:p>
            <a:pPr marL="0" indent="0">
              <a:buNone/>
            </a:pPr>
            <a:r>
              <a:rPr lang="en-AU" sz="4200" i="1" dirty="0" smtClean="0">
                <a:latin typeface="Twinkl Precursive" panose="02000000000000000000" pitchFamily="2" charset="0"/>
              </a:rPr>
              <a:t>Flower, gleam and glow </a:t>
            </a:r>
          </a:p>
          <a:p>
            <a:pPr marL="0" indent="0">
              <a:buNone/>
            </a:pPr>
            <a:r>
              <a:rPr lang="en-AU" sz="4200" i="1" dirty="0" smtClean="0">
                <a:latin typeface="Twinkl Precursive" panose="02000000000000000000" pitchFamily="2" charset="0"/>
              </a:rPr>
              <a:t>Let your power shine,</a:t>
            </a:r>
          </a:p>
          <a:p>
            <a:pPr marL="0" indent="0">
              <a:buNone/>
            </a:pPr>
            <a:r>
              <a:rPr lang="en-AU" sz="4200" i="1" dirty="0">
                <a:latin typeface="Twinkl Precursive" panose="02000000000000000000" pitchFamily="2" charset="0"/>
              </a:rPr>
              <a:t>M</a:t>
            </a:r>
            <a:r>
              <a:rPr lang="en-AU" sz="4200" i="1" dirty="0" smtClean="0">
                <a:latin typeface="Twinkl Precursive" panose="02000000000000000000" pitchFamily="2" charset="0"/>
              </a:rPr>
              <a:t>ake the clock reverse, bring back what once was mine, </a:t>
            </a:r>
          </a:p>
          <a:p>
            <a:pPr marL="0" indent="0">
              <a:buNone/>
            </a:pPr>
            <a:r>
              <a:rPr lang="en-AU" sz="4200" i="1" dirty="0" smtClean="0">
                <a:latin typeface="Twinkl Precursive" panose="02000000000000000000" pitchFamily="2" charset="0"/>
              </a:rPr>
              <a:t>Heal what has been hurt, </a:t>
            </a:r>
          </a:p>
          <a:p>
            <a:pPr marL="0" indent="0">
              <a:buNone/>
            </a:pPr>
            <a:r>
              <a:rPr lang="en-AU" sz="4200" i="1" dirty="0" smtClean="0">
                <a:latin typeface="Twinkl Precursive" panose="02000000000000000000" pitchFamily="2" charset="0"/>
              </a:rPr>
              <a:t>Change the fates design, </a:t>
            </a:r>
          </a:p>
          <a:p>
            <a:pPr marL="0" indent="0">
              <a:buNone/>
            </a:pPr>
            <a:r>
              <a:rPr lang="en-AU" sz="4200" i="1" dirty="0">
                <a:latin typeface="Twinkl Precursive" panose="02000000000000000000" pitchFamily="2" charset="0"/>
              </a:rPr>
              <a:t>S</a:t>
            </a:r>
            <a:r>
              <a:rPr lang="en-AU" sz="4200" i="1" dirty="0" smtClean="0">
                <a:latin typeface="Twinkl Precursive" panose="02000000000000000000" pitchFamily="2" charset="0"/>
              </a:rPr>
              <a:t>ave what has been lost, </a:t>
            </a:r>
          </a:p>
          <a:p>
            <a:pPr marL="0" indent="0">
              <a:buNone/>
            </a:pPr>
            <a:r>
              <a:rPr lang="en-AU" sz="4200" i="1" dirty="0" smtClean="0">
                <a:latin typeface="Twinkl Precursive" panose="02000000000000000000" pitchFamily="2" charset="0"/>
              </a:rPr>
              <a:t>Bring back what once was mine,</a:t>
            </a:r>
          </a:p>
          <a:p>
            <a:pPr marL="0" indent="0">
              <a:buNone/>
            </a:pPr>
            <a:r>
              <a:rPr lang="en-AU" sz="4200" i="1" dirty="0" smtClean="0">
                <a:latin typeface="Twinkl Precursive" panose="02000000000000000000" pitchFamily="2" charset="0"/>
              </a:rPr>
              <a:t>What once was mine.</a:t>
            </a:r>
            <a:r>
              <a:rPr lang="en-AU" dirty="0" smtClean="0">
                <a:latin typeface="Twinkl Precursive" panose="02000000000000000000" pitchFamily="2" charset="0"/>
              </a:rPr>
              <a:t/>
            </a:r>
            <a:br>
              <a:rPr lang="en-AU" dirty="0" smtClean="0">
                <a:latin typeface="Twinkl Precursive" panose="02000000000000000000" pitchFamily="2" charset="0"/>
              </a:rPr>
            </a:br>
            <a:endParaRPr lang="en-GB" dirty="0" smtClean="0">
              <a:latin typeface="Twinkl Precursive" panose="02000000000000000000" pitchFamily="2" charset="0"/>
            </a:endParaRPr>
          </a:p>
        </p:txBody>
      </p:sp>
    </p:spTree>
    <p:extLst>
      <p:ext uri="{BB962C8B-B14F-4D97-AF65-F5344CB8AC3E}">
        <p14:creationId xmlns:p14="http://schemas.microsoft.com/office/powerpoint/2010/main" val="3910194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additive="base">
                                        <p:cTn id="3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3">
                                            <p:txEl>
                                              <p:pRg st="7" end="7"/>
                                            </p:txEl>
                                          </p:spTgt>
                                        </p:tgtEl>
                                        <p:attrNameLst>
                                          <p:attrName>style.visibility</p:attrName>
                                        </p:attrNameLst>
                                      </p:cBhvr>
                                      <p:to>
                                        <p:strVal val="visible"/>
                                      </p:to>
                                    </p:set>
                                    <p:anim calcmode="lin" valueType="num">
                                      <p:cBhvr additive="base">
                                        <p:cTn id="4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 calcmode="lin" valueType="num">
                                      <p:cBhvr additive="base">
                                        <p:cTn id="4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3">
                                            <p:txEl>
                                              <p:pRg st="9" end="9"/>
                                            </p:txEl>
                                          </p:spTgt>
                                        </p:tgtEl>
                                        <p:attrNameLst>
                                          <p:attrName>style.visibility</p:attrName>
                                        </p:attrNameLst>
                                      </p:cBhvr>
                                      <p:to>
                                        <p:strVal val="visible"/>
                                      </p:to>
                                    </p:set>
                                    <p:anim calcmode="lin" valueType="num">
                                      <p:cBhvr additive="base">
                                        <p:cTn id="53"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3">
                                            <p:txEl>
                                              <p:pRg st="10" end="10"/>
                                            </p:txEl>
                                          </p:spTgt>
                                        </p:tgtEl>
                                        <p:attrNameLst>
                                          <p:attrName>style.visibility</p:attrName>
                                        </p:attrNameLst>
                                      </p:cBhvr>
                                      <p:to>
                                        <p:strVal val="visible"/>
                                      </p:to>
                                    </p:set>
                                    <p:anim calcmode="lin" valueType="num">
                                      <p:cBhvr additive="base">
                                        <p:cTn id="59"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nodeType="clickEffect">
                                  <p:stCondLst>
                                    <p:cond delay="0"/>
                                  </p:stCondLst>
                                  <p:childTnLst>
                                    <p:set>
                                      <p:cBhvr>
                                        <p:cTn id="64" dur="1" fill="hold">
                                          <p:stCondLst>
                                            <p:cond delay="0"/>
                                          </p:stCondLst>
                                        </p:cTn>
                                        <p:tgtEl>
                                          <p:spTgt spid="3">
                                            <p:txEl>
                                              <p:pRg st="11" end="11"/>
                                            </p:txEl>
                                          </p:spTgt>
                                        </p:tgtEl>
                                        <p:attrNameLst>
                                          <p:attrName>style.visibility</p:attrName>
                                        </p:attrNameLst>
                                      </p:cBhvr>
                                      <p:to>
                                        <p:strVal val="visible"/>
                                      </p:to>
                                    </p:set>
                                    <p:anim calcmode="lin" valueType="num">
                                      <p:cBhvr additive="base">
                                        <p:cTn id="65"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95422"/>
            <a:ext cx="10515600" cy="5881541"/>
          </a:xfrm>
          <a:solidFill>
            <a:schemeClr val="bg1"/>
          </a:solidFill>
        </p:spPr>
        <p:txBody>
          <a:bodyPr>
            <a:normAutofit/>
          </a:bodyPr>
          <a:lstStyle/>
          <a:p>
            <a:pPr marL="0" indent="0">
              <a:buNone/>
            </a:pPr>
            <a:r>
              <a:rPr lang="en-AU" dirty="0" smtClean="0">
                <a:latin typeface="Twinkl Precursive" panose="02000000000000000000" pitchFamily="2" charset="0"/>
              </a:rPr>
              <a:t/>
            </a:r>
            <a:br>
              <a:rPr lang="en-AU" dirty="0" smtClean="0">
                <a:latin typeface="Twinkl Precursive" panose="02000000000000000000" pitchFamily="2" charset="0"/>
              </a:rPr>
            </a:br>
            <a:r>
              <a:rPr lang="en-AU" dirty="0" smtClean="0">
                <a:latin typeface="Twinkl Precursive" panose="02000000000000000000" pitchFamily="2" charset="0"/>
              </a:rPr>
              <a:t>It either makes the person young again or it heals them. At the end of the film Rapunzel married Eugene. </a:t>
            </a:r>
            <a:br>
              <a:rPr lang="en-AU" dirty="0" smtClean="0">
                <a:latin typeface="Twinkl Precursive" panose="02000000000000000000" pitchFamily="2" charset="0"/>
              </a:rPr>
            </a:br>
            <a:endParaRPr lang="en-GB" dirty="0" smtClean="0">
              <a:latin typeface="Twinkl Precursive" panose="02000000000000000000" pitchFamily="2" charset="0"/>
            </a:endParaRPr>
          </a:p>
          <a:p>
            <a:endParaRPr lang="en-GB" dirty="0"/>
          </a:p>
        </p:txBody>
      </p:sp>
      <p:sp>
        <p:nvSpPr>
          <p:cNvPr id="2" name="AutoShape 2" descr="Tangled Wedding – For all the June Brides out there! | Author Ashley  Ludwig's Recession Hom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p:cNvPicPr>
            <a:picLocks noChangeAspect="1"/>
          </p:cNvPicPr>
          <p:nvPr/>
        </p:nvPicPr>
        <p:blipFill>
          <a:blip r:embed="rId2"/>
          <a:stretch>
            <a:fillRect/>
          </a:stretch>
        </p:blipFill>
        <p:spPr>
          <a:xfrm>
            <a:off x="1394458" y="2225480"/>
            <a:ext cx="3620313" cy="2079234"/>
          </a:xfrm>
          <a:prstGeom prst="rect">
            <a:avLst/>
          </a:prstGeom>
        </p:spPr>
      </p:pic>
    </p:spTree>
    <p:extLst>
      <p:ext uri="{BB962C8B-B14F-4D97-AF65-F5344CB8AC3E}">
        <p14:creationId xmlns:p14="http://schemas.microsoft.com/office/powerpoint/2010/main" val="127541844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838200" y="270042"/>
            <a:ext cx="10515600" cy="6148217"/>
          </a:xfrm>
          <a:solidFill>
            <a:schemeClr val="bg1"/>
          </a:solidFill>
        </p:spPr>
        <p:txBody>
          <a:bodyPr>
            <a:normAutofit/>
          </a:bodyPr>
          <a:lstStyle/>
          <a:p>
            <a:pPr marL="0" indent="0">
              <a:buNone/>
            </a:pPr>
            <a:r>
              <a:rPr lang="en-AU" dirty="0">
                <a:latin typeface="Twinkl Precursive" panose="02000000000000000000" pitchFamily="2" charset="0"/>
              </a:rPr>
              <a:t>RAPUNZEL</a:t>
            </a:r>
            <a:endParaRPr lang="en-GB" dirty="0">
              <a:latin typeface="Twinkl Precursive" panose="02000000000000000000" pitchFamily="2" charset="0"/>
            </a:endParaRPr>
          </a:p>
          <a:p>
            <a:pPr marL="0" indent="0">
              <a:buNone/>
            </a:pPr>
            <a:r>
              <a:rPr lang="en-AU" dirty="0">
                <a:latin typeface="Twinkl Precursive" panose="02000000000000000000" pitchFamily="2" charset="0"/>
              </a:rPr>
              <a:t>A lonely couple that wanted a child lived next to a walled garden which belonged to an enchantress named Dame </a:t>
            </a:r>
            <a:r>
              <a:rPr lang="en-AU" dirty="0" err="1">
                <a:latin typeface="Twinkl Precursive" panose="02000000000000000000" pitchFamily="2" charset="0"/>
              </a:rPr>
              <a:t>Gothel</a:t>
            </a:r>
            <a:r>
              <a:rPr lang="en-AU" dirty="0">
                <a:latin typeface="Twinkl Precursive" panose="02000000000000000000" pitchFamily="2" charset="0"/>
              </a:rPr>
              <a:t>. The man’s wife noticed a plant which </a:t>
            </a:r>
            <a:r>
              <a:rPr lang="en-AU" dirty="0" smtClean="0">
                <a:latin typeface="Twinkl Precursive" panose="02000000000000000000" pitchFamily="2" charset="0"/>
              </a:rPr>
              <a:t>would make </a:t>
            </a:r>
            <a:r>
              <a:rPr lang="en-AU" dirty="0">
                <a:latin typeface="Twinkl Precursive" panose="02000000000000000000" pitchFamily="2" charset="0"/>
              </a:rPr>
              <a:t>h</a:t>
            </a:r>
            <a:r>
              <a:rPr lang="en-AU" dirty="0" smtClean="0">
                <a:latin typeface="Twinkl Precursive" panose="02000000000000000000" pitchFamily="2" charset="0"/>
              </a:rPr>
              <a:t>er better and save the baby. He stole the plant, BUT </a:t>
            </a:r>
            <a:r>
              <a:rPr lang="en-AU" dirty="0">
                <a:latin typeface="Twinkl Precursive" panose="02000000000000000000" pitchFamily="2" charset="0"/>
              </a:rPr>
              <a:t>it belonged to </a:t>
            </a:r>
            <a:r>
              <a:rPr lang="en-AU" dirty="0" err="1" smtClean="0">
                <a:latin typeface="Twinkl Precursive" panose="02000000000000000000" pitchFamily="2" charset="0"/>
              </a:rPr>
              <a:t>Gothel</a:t>
            </a:r>
            <a:r>
              <a:rPr lang="en-AU" dirty="0">
                <a:latin typeface="Twinkl Precursive" panose="02000000000000000000" pitchFamily="2" charset="0"/>
              </a:rPr>
              <a:t> </a:t>
            </a:r>
            <a:r>
              <a:rPr lang="en-AU" dirty="0" smtClean="0">
                <a:latin typeface="Twinkl Precursive" panose="02000000000000000000" pitchFamily="2" charset="0"/>
              </a:rPr>
              <a:t>and she caught him.</a:t>
            </a:r>
          </a:p>
          <a:p>
            <a:pPr marL="0" indent="0">
              <a:buNone/>
            </a:pPr>
            <a:endParaRPr lang="en-GB" dirty="0">
              <a:latin typeface="Twinkl Precursive" panose="02000000000000000000" pitchFamily="2" charset="0"/>
            </a:endParaRPr>
          </a:p>
          <a:p>
            <a:pPr marL="0" indent="0">
              <a:buNone/>
            </a:pPr>
            <a:r>
              <a:rPr lang="en-AU" dirty="0">
                <a:latin typeface="Twinkl Precursive" panose="02000000000000000000" pitchFamily="2" charset="0"/>
              </a:rPr>
              <a:t>He begged for mercy and so the old woman agreed to be </a:t>
            </a:r>
            <a:r>
              <a:rPr lang="en-AU" dirty="0" smtClean="0">
                <a:latin typeface="Twinkl Precursive" panose="02000000000000000000" pitchFamily="2" charset="0"/>
              </a:rPr>
              <a:t>kind </a:t>
            </a:r>
            <a:r>
              <a:rPr lang="en-AU" dirty="0">
                <a:latin typeface="Twinkl Precursive" panose="02000000000000000000" pitchFamily="2" charset="0"/>
              </a:rPr>
              <a:t>on condition that the unborn child would be </a:t>
            </a:r>
            <a:r>
              <a:rPr lang="en-AU" dirty="0" smtClean="0">
                <a:latin typeface="Twinkl Precursive" panose="02000000000000000000" pitchFamily="2" charset="0"/>
              </a:rPr>
              <a:t>given </a:t>
            </a:r>
            <a:r>
              <a:rPr lang="en-AU" dirty="0">
                <a:latin typeface="Twinkl Precursive" panose="02000000000000000000" pitchFamily="2" charset="0"/>
              </a:rPr>
              <a:t>to her </a:t>
            </a:r>
            <a:r>
              <a:rPr lang="en-AU" dirty="0" smtClean="0">
                <a:latin typeface="Twinkl Precursive" panose="02000000000000000000" pitchFamily="2" charset="0"/>
              </a:rPr>
              <a:t>when she was born. </a:t>
            </a:r>
            <a:r>
              <a:rPr lang="en-AU" dirty="0">
                <a:latin typeface="Twinkl Precursive" panose="02000000000000000000" pitchFamily="2" charset="0"/>
              </a:rPr>
              <a:t>When the baby was born the </a:t>
            </a:r>
            <a:r>
              <a:rPr lang="en-AU" dirty="0" smtClean="0">
                <a:latin typeface="Twinkl Precursive" panose="02000000000000000000" pitchFamily="2" charset="0"/>
              </a:rPr>
              <a:t>young </a:t>
            </a:r>
            <a:r>
              <a:rPr lang="en-AU" dirty="0">
                <a:latin typeface="Twinkl Precursive" panose="02000000000000000000" pitchFamily="2" charset="0"/>
              </a:rPr>
              <a:t>girl was brought up by </a:t>
            </a:r>
            <a:r>
              <a:rPr lang="en-AU" dirty="0" err="1">
                <a:latin typeface="Twinkl Precursive" panose="02000000000000000000" pitchFamily="2" charset="0"/>
              </a:rPr>
              <a:t>Gothel</a:t>
            </a:r>
            <a:r>
              <a:rPr lang="en-AU" dirty="0">
                <a:latin typeface="Twinkl Precursive" panose="02000000000000000000" pitchFamily="2" charset="0"/>
              </a:rPr>
              <a:t> as her own. </a:t>
            </a:r>
            <a:endParaRPr lang="en-GB" dirty="0">
              <a:latin typeface="Twinkl Precursive" panose="02000000000000000000" pitchFamily="2" charset="0"/>
            </a:endParaRPr>
          </a:p>
          <a:p>
            <a:endParaRPr lang="en-GB" dirty="0"/>
          </a:p>
        </p:txBody>
      </p:sp>
      <p:pic>
        <p:nvPicPr>
          <p:cNvPr id="4" name="Picture 4" descr="Fairy Tales &amp; Fables Photo: Rapunzel | Fairytale illustration, Fairy tales,  Rapunze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14538" y="0"/>
            <a:ext cx="1078523" cy="15583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6634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838200" y="365124"/>
            <a:ext cx="10515600" cy="6148217"/>
          </a:xfrm>
          <a:solidFill>
            <a:schemeClr val="bg1"/>
          </a:solidFill>
        </p:spPr>
        <p:txBody>
          <a:bodyPr>
            <a:normAutofit lnSpcReduction="10000"/>
          </a:bodyPr>
          <a:lstStyle/>
          <a:p>
            <a:pPr marL="0" indent="0">
              <a:buNone/>
            </a:pPr>
            <a:r>
              <a:rPr lang="en-AU" dirty="0" smtClean="0">
                <a:latin typeface="Twinkl Precursive" panose="02000000000000000000" pitchFamily="2" charset="0"/>
              </a:rPr>
              <a:t>The enchantress kept Rapunzel in a tower. Whenever </a:t>
            </a:r>
            <a:r>
              <a:rPr lang="en-AU" dirty="0">
                <a:latin typeface="Twinkl Precursive" panose="02000000000000000000" pitchFamily="2" charset="0"/>
              </a:rPr>
              <a:t>someone </a:t>
            </a:r>
            <a:r>
              <a:rPr lang="en-AU" dirty="0" smtClean="0">
                <a:latin typeface="Twinkl Precursive" panose="02000000000000000000" pitchFamily="2" charset="0"/>
              </a:rPr>
              <a:t>came </a:t>
            </a:r>
            <a:r>
              <a:rPr lang="en-AU" dirty="0">
                <a:latin typeface="Twinkl Precursive" panose="02000000000000000000" pitchFamily="2" charset="0"/>
              </a:rPr>
              <a:t>to see Rapunzel </a:t>
            </a:r>
            <a:r>
              <a:rPr lang="en-AU" dirty="0" smtClean="0">
                <a:latin typeface="Twinkl Precursive" panose="02000000000000000000" pitchFamily="2" charset="0"/>
              </a:rPr>
              <a:t>in </a:t>
            </a:r>
            <a:r>
              <a:rPr lang="en-AU" dirty="0">
                <a:latin typeface="Twinkl Precursive" panose="02000000000000000000" pitchFamily="2" charset="0"/>
              </a:rPr>
              <a:t>the </a:t>
            </a:r>
            <a:r>
              <a:rPr lang="en-AU" dirty="0" smtClean="0">
                <a:latin typeface="Twinkl Precursive" panose="02000000000000000000" pitchFamily="2" charset="0"/>
              </a:rPr>
              <a:t>tower, </a:t>
            </a:r>
            <a:r>
              <a:rPr lang="en-AU" dirty="0">
                <a:latin typeface="Twinkl Precursive" panose="02000000000000000000" pitchFamily="2" charset="0"/>
              </a:rPr>
              <a:t>they </a:t>
            </a:r>
            <a:r>
              <a:rPr lang="en-AU" dirty="0" smtClean="0">
                <a:latin typeface="Twinkl Precursive" panose="02000000000000000000" pitchFamily="2" charset="0"/>
              </a:rPr>
              <a:t>said </a:t>
            </a:r>
            <a:r>
              <a:rPr lang="en-AU" dirty="0">
                <a:latin typeface="Twinkl Precursive" panose="02000000000000000000" pitchFamily="2" charset="0"/>
              </a:rPr>
              <a:t>Rapunzel, Rapunzel let down your hair and her long beautiful golden hair would fall down from the tower so that the person would climb up on her hair. </a:t>
            </a:r>
            <a:endParaRPr lang="en-AU" dirty="0" smtClean="0">
              <a:latin typeface="Twinkl Precursive" panose="02000000000000000000" pitchFamily="2" charset="0"/>
            </a:endParaRPr>
          </a:p>
          <a:p>
            <a:pPr marL="0" indent="0">
              <a:buNone/>
            </a:pPr>
            <a:endParaRPr lang="en-GB" dirty="0">
              <a:latin typeface="Twinkl Precursive" panose="02000000000000000000" pitchFamily="2" charset="0"/>
            </a:endParaRPr>
          </a:p>
          <a:p>
            <a:pPr marL="0" indent="0">
              <a:buNone/>
            </a:pPr>
            <a:r>
              <a:rPr lang="en-AU" dirty="0">
                <a:latin typeface="Twinkl Precursive" panose="02000000000000000000" pitchFamily="2" charset="0"/>
              </a:rPr>
              <a:t>One </a:t>
            </a:r>
            <a:r>
              <a:rPr lang="en-AU" dirty="0" smtClean="0">
                <a:latin typeface="Twinkl Precursive" panose="02000000000000000000" pitchFamily="2" charset="0"/>
              </a:rPr>
              <a:t>day, </a:t>
            </a:r>
            <a:r>
              <a:rPr lang="en-AU" dirty="0">
                <a:latin typeface="Twinkl Precursive" panose="02000000000000000000" pitchFamily="2" charset="0"/>
              </a:rPr>
              <a:t>a handsome prince rode through the forest and heard Rapunzel singing from her tower. Enchanted by her singing voice he went to look for the girl and found the tower but he couldn’t find a way to see her. When he finally climbed </a:t>
            </a:r>
            <a:r>
              <a:rPr lang="en-AU" dirty="0" smtClean="0">
                <a:latin typeface="Twinkl Precursive" panose="02000000000000000000" pitchFamily="2" charset="0"/>
              </a:rPr>
              <a:t>up, </a:t>
            </a:r>
            <a:r>
              <a:rPr lang="en-AU" dirty="0">
                <a:latin typeface="Twinkl Precursive" panose="02000000000000000000" pitchFamily="2" charset="0"/>
              </a:rPr>
              <a:t>when Dame </a:t>
            </a:r>
            <a:r>
              <a:rPr lang="en-AU" dirty="0" err="1">
                <a:latin typeface="Twinkl Precursive" panose="02000000000000000000" pitchFamily="2" charset="0"/>
              </a:rPr>
              <a:t>Gothel</a:t>
            </a:r>
            <a:r>
              <a:rPr lang="en-AU" dirty="0">
                <a:latin typeface="Twinkl Precursive" panose="02000000000000000000" pitchFamily="2" charset="0"/>
              </a:rPr>
              <a:t> was </a:t>
            </a:r>
            <a:r>
              <a:rPr lang="en-AU" dirty="0" smtClean="0">
                <a:latin typeface="Twinkl Precursive" panose="02000000000000000000" pitchFamily="2" charset="0"/>
              </a:rPr>
              <a:t>gone, </a:t>
            </a:r>
            <a:r>
              <a:rPr lang="en-AU" dirty="0">
                <a:latin typeface="Twinkl Precursive" panose="02000000000000000000" pitchFamily="2" charset="0"/>
              </a:rPr>
              <a:t>he asked her to marry him and she accepted.</a:t>
            </a:r>
            <a:endParaRPr lang="en-GB" dirty="0">
              <a:latin typeface="Twinkl Precursive" panose="02000000000000000000" pitchFamily="2" charset="0"/>
            </a:endParaRPr>
          </a:p>
          <a:p>
            <a:endParaRPr lang="en-GB" dirty="0"/>
          </a:p>
        </p:txBody>
      </p:sp>
    </p:spTree>
    <p:extLst>
      <p:ext uri="{BB962C8B-B14F-4D97-AF65-F5344CB8AC3E}">
        <p14:creationId xmlns:p14="http://schemas.microsoft.com/office/powerpoint/2010/main" val="2457710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r>
              <a:rPr lang="en-GB" dirty="0" smtClean="0"/>
              <a:t>What differences do you notice in the stories?</a:t>
            </a:r>
            <a:endParaRPr lang="en-GB" dirty="0"/>
          </a:p>
        </p:txBody>
      </p:sp>
      <p:pic>
        <p:nvPicPr>
          <p:cNvPr id="4" name="Content Placeholder 3"/>
          <p:cNvPicPr>
            <a:picLocks noGrp="1" noChangeAspect="1"/>
          </p:cNvPicPr>
          <p:nvPr>
            <p:ph idx="1"/>
          </p:nvPr>
        </p:nvPicPr>
        <p:blipFill>
          <a:blip r:embed="rId2"/>
          <a:stretch>
            <a:fillRect/>
          </a:stretch>
        </p:blipFill>
        <p:spPr>
          <a:xfrm>
            <a:off x="1200296" y="2450018"/>
            <a:ext cx="4526715" cy="3697563"/>
          </a:xfrm>
          <a:prstGeom prst="rect">
            <a:avLst/>
          </a:prstGeom>
        </p:spPr>
      </p:pic>
      <p:pic>
        <p:nvPicPr>
          <p:cNvPr id="5" name="Picture 4"/>
          <p:cNvPicPr>
            <a:picLocks noChangeAspect="1"/>
          </p:cNvPicPr>
          <p:nvPr/>
        </p:nvPicPr>
        <p:blipFill>
          <a:blip r:embed="rId3"/>
          <a:stretch>
            <a:fillRect/>
          </a:stretch>
        </p:blipFill>
        <p:spPr>
          <a:xfrm>
            <a:off x="7666610" y="1861236"/>
            <a:ext cx="3306189" cy="4781830"/>
          </a:xfrm>
          <a:prstGeom prst="rect">
            <a:avLst/>
          </a:prstGeom>
        </p:spPr>
      </p:pic>
    </p:spTree>
    <p:extLst>
      <p:ext uri="{BB962C8B-B14F-4D97-AF65-F5344CB8AC3E}">
        <p14:creationId xmlns:p14="http://schemas.microsoft.com/office/powerpoint/2010/main" val="90853733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r>
              <a:rPr lang="en-GB" dirty="0" smtClean="0">
                <a:latin typeface="Twinkl Precursive" panose="02000000000000000000" pitchFamily="2" charset="0"/>
              </a:rPr>
              <a:t>Can you finish these sentences?</a:t>
            </a:r>
            <a:endParaRPr lang="en-GB" dirty="0">
              <a:latin typeface="Twinkl Precursive" panose="02000000000000000000" pitchFamily="2" charset="0"/>
            </a:endParaRPr>
          </a:p>
        </p:txBody>
      </p:sp>
      <p:sp>
        <p:nvSpPr>
          <p:cNvPr id="3" name="Content Placeholder 2"/>
          <p:cNvSpPr>
            <a:spLocks noGrp="1"/>
          </p:cNvSpPr>
          <p:nvPr>
            <p:ph idx="1"/>
          </p:nvPr>
        </p:nvSpPr>
        <p:spPr>
          <a:solidFill>
            <a:schemeClr val="bg1"/>
          </a:solidFill>
        </p:spPr>
        <p:txBody>
          <a:bodyPr>
            <a:normAutofit lnSpcReduction="10000"/>
          </a:bodyPr>
          <a:lstStyle/>
          <a:p>
            <a:pPr marL="0" indent="0">
              <a:buNone/>
            </a:pPr>
            <a:r>
              <a:rPr lang="en-AU" sz="3500" dirty="0">
                <a:latin typeface="Twinkl Precursive" panose="02000000000000000000" pitchFamily="2" charset="0"/>
              </a:rPr>
              <a:t>Rapunzel is about a lost princess </a:t>
            </a:r>
            <a:r>
              <a:rPr lang="en-AU" sz="3500" dirty="0" smtClean="0">
                <a:latin typeface="Twinkl Precursive" panose="02000000000000000000" pitchFamily="2" charset="0"/>
              </a:rPr>
              <a:t>who…</a:t>
            </a:r>
          </a:p>
          <a:p>
            <a:pPr marL="0" indent="0">
              <a:buNone/>
            </a:pPr>
            <a:endParaRPr lang="en-AU" dirty="0"/>
          </a:p>
          <a:p>
            <a:pPr marL="0" indent="0">
              <a:buNone/>
            </a:pPr>
            <a:r>
              <a:rPr lang="en-AU" sz="3500" dirty="0" smtClean="0">
                <a:latin typeface="Twinkl Precursive" panose="02000000000000000000" pitchFamily="2" charset="0"/>
              </a:rPr>
              <a:t>Flynn meets Rapunzel when…</a:t>
            </a:r>
          </a:p>
          <a:p>
            <a:pPr marL="0" indent="0">
              <a:buNone/>
            </a:pPr>
            <a:endParaRPr lang="en-AU" sz="3500" dirty="0">
              <a:latin typeface="Twinkl Precursive" panose="02000000000000000000" pitchFamily="2" charset="0"/>
            </a:endParaRPr>
          </a:p>
          <a:p>
            <a:pPr marL="0" indent="0">
              <a:buNone/>
            </a:pPr>
            <a:r>
              <a:rPr lang="en-AU" sz="3500" dirty="0" smtClean="0">
                <a:latin typeface="Twinkl Precursive" panose="02000000000000000000" pitchFamily="2" charset="0"/>
              </a:rPr>
              <a:t>Flynn and Rapunzel…</a:t>
            </a:r>
          </a:p>
          <a:p>
            <a:pPr marL="0" indent="0">
              <a:buNone/>
            </a:pPr>
            <a:endParaRPr lang="en-AU" sz="3500" dirty="0">
              <a:latin typeface="Twinkl Precursive" panose="02000000000000000000" pitchFamily="2" charset="0"/>
            </a:endParaRPr>
          </a:p>
          <a:p>
            <a:pPr marL="0" indent="0">
              <a:buNone/>
            </a:pPr>
            <a:r>
              <a:rPr lang="en-AU" sz="3500" dirty="0">
                <a:latin typeface="Twinkl Precursive" panose="02000000000000000000" pitchFamily="2" charset="0"/>
              </a:rPr>
              <a:t>At the end of the </a:t>
            </a:r>
            <a:r>
              <a:rPr lang="en-AU" sz="3500" dirty="0" smtClean="0">
                <a:latin typeface="Twinkl Precursive" panose="02000000000000000000" pitchFamily="2" charset="0"/>
              </a:rPr>
              <a:t>film…</a:t>
            </a:r>
            <a:endParaRPr lang="en-GB" sz="3500" dirty="0">
              <a:latin typeface="Twinkl Precursive" panose="02000000000000000000" pitchFamily="2" charset="0"/>
            </a:endParaRPr>
          </a:p>
        </p:txBody>
      </p:sp>
    </p:spTree>
    <p:extLst>
      <p:ext uri="{BB962C8B-B14F-4D97-AF65-F5344CB8AC3E}">
        <p14:creationId xmlns:p14="http://schemas.microsoft.com/office/powerpoint/2010/main" val="3510804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r>
              <a:rPr lang="en-GB" dirty="0" smtClean="0">
                <a:latin typeface="Twinkl Precursive" panose="02000000000000000000" pitchFamily="2" charset="0"/>
              </a:rPr>
              <a:t>Complete the task you are given.</a:t>
            </a:r>
            <a:endParaRPr lang="en-GB" dirty="0">
              <a:latin typeface="Twinkl Precursive" panose="02000000000000000000" pitchFamily="2" charset="0"/>
            </a:endParaRPr>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838200" y="1868414"/>
            <a:ext cx="4562475" cy="4676775"/>
          </a:xfrm>
          <a:prstGeom prst="rect">
            <a:avLst/>
          </a:prstGeom>
        </p:spPr>
      </p:pic>
      <p:pic>
        <p:nvPicPr>
          <p:cNvPr id="5" name="Picture 4"/>
          <p:cNvPicPr>
            <a:picLocks noChangeAspect="1"/>
          </p:cNvPicPr>
          <p:nvPr/>
        </p:nvPicPr>
        <p:blipFill>
          <a:blip r:embed="rId3"/>
          <a:stretch>
            <a:fillRect/>
          </a:stretch>
        </p:blipFill>
        <p:spPr>
          <a:xfrm>
            <a:off x="6503963" y="1730302"/>
            <a:ext cx="5038725" cy="4953000"/>
          </a:xfrm>
          <a:prstGeom prst="rect">
            <a:avLst/>
          </a:prstGeom>
        </p:spPr>
      </p:pic>
    </p:spTree>
    <p:extLst>
      <p:ext uri="{BB962C8B-B14F-4D97-AF65-F5344CB8AC3E}">
        <p14:creationId xmlns:p14="http://schemas.microsoft.com/office/powerpoint/2010/main" val="118433243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TotalTime>
  <Words>574</Words>
  <Application>Microsoft Office PowerPoint</Application>
  <PresentationFormat>Widescreen</PresentationFormat>
  <Paragraphs>46</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Calibri Light</vt:lpstr>
      <vt:lpstr>Comic Sans MS</vt:lpstr>
      <vt:lpstr>Twinkl Precursive</vt:lpstr>
      <vt:lpstr>Office Theme</vt:lpstr>
      <vt:lpstr>Tricky Words </vt:lpstr>
      <vt:lpstr>PowerPoint Presentation</vt:lpstr>
      <vt:lpstr>Our Set 2 phoneme for today is….ir </vt:lpstr>
      <vt:lpstr>LO: To complete the sentences given.</vt:lpstr>
      <vt:lpstr>Task: Read the extract about Rapunzel and Tangled. </vt:lpstr>
      <vt:lpstr>PowerPoint Presentation</vt:lpstr>
      <vt:lpstr>PowerPoint Presentation</vt:lpstr>
      <vt:lpstr>PowerPoint Presentation</vt:lpstr>
      <vt:lpstr>PowerPoint Presentation</vt:lpstr>
      <vt:lpstr>PowerPoint Presentation</vt:lpstr>
      <vt:lpstr>PowerPoint Presentation</vt:lpstr>
      <vt:lpstr>What differences do you notice in the stories?</vt:lpstr>
      <vt:lpstr>Can you finish these sentences?</vt:lpstr>
      <vt:lpstr>Complete the task you are given.</vt:lpstr>
    </vt:vector>
  </TitlesOfParts>
  <Company>Warwickshire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complete the sentences given.</dc:title>
  <dc:creator>J Geals BTP</dc:creator>
  <cp:lastModifiedBy>J Geals BTP</cp:lastModifiedBy>
  <cp:revision>7</cp:revision>
  <dcterms:created xsi:type="dcterms:W3CDTF">2021-03-25T10:41:11Z</dcterms:created>
  <dcterms:modified xsi:type="dcterms:W3CDTF">2021-03-25T11:22:01Z</dcterms:modified>
</cp:coreProperties>
</file>